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42"/>
  </p:notesMasterIdLst>
  <p:sldIdLst>
    <p:sldId id="256" r:id="rId3"/>
    <p:sldId id="257" r:id="rId4"/>
    <p:sldId id="259" r:id="rId5"/>
    <p:sldId id="260" r:id="rId6"/>
    <p:sldId id="407" r:id="rId7"/>
    <p:sldId id="408" r:id="rId8"/>
    <p:sldId id="262" r:id="rId9"/>
    <p:sldId id="391" r:id="rId10"/>
    <p:sldId id="392" r:id="rId11"/>
    <p:sldId id="390" r:id="rId12"/>
    <p:sldId id="417" r:id="rId13"/>
    <p:sldId id="384" r:id="rId14"/>
    <p:sldId id="418" r:id="rId15"/>
    <p:sldId id="409" r:id="rId16"/>
    <p:sldId id="425" r:id="rId17"/>
    <p:sldId id="380" r:id="rId18"/>
    <p:sldId id="381" r:id="rId19"/>
    <p:sldId id="382" r:id="rId20"/>
    <p:sldId id="410" r:id="rId21"/>
    <p:sldId id="403" r:id="rId22"/>
    <p:sldId id="404" r:id="rId23"/>
    <p:sldId id="405" r:id="rId24"/>
    <p:sldId id="406" r:id="rId25"/>
    <p:sldId id="396" r:id="rId26"/>
    <p:sldId id="414" r:id="rId27"/>
    <p:sldId id="426" r:id="rId28"/>
    <p:sldId id="427" r:id="rId29"/>
    <p:sldId id="415" r:id="rId30"/>
    <p:sldId id="416" r:id="rId31"/>
    <p:sldId id="419" r:id="rId32"/>
    <p:sldId id="421" r:id="rId33"/>
    <p:sldId id="420" r:id="rId34"/>
    <p:sldId id="422" r:id="rId35"/>
    <p:sldId id="423" r:id="rId36"/>
    <p:sldId id="411" r:id="rId37"/>
    <p:sldId id="424" r:id="rId38"/>
    <p:sldId id="394" r:id="rId39"/>
    <p:sldId id="395" r:id="rId40"/>
    <p:sldId id="39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303362D-C9AB-481F-B5F0-60DA76A3CE93}">
          <p14:sldIdLst>
            <p14:sldId id="256"/>
            <p14:sldId id="257"/>
            <p14:sldId id="259"/>
            <p14:sldId id="260"/>
            <p14:sldId id="407"/>
            <p14:sldId id="408"/>
            <p14:sldId id="262"/>
            <p14:sldId id="391"/>
            <p14:sldId id="392"/>
            <p14:sldId id="390"/>
            <p14:sldId id="417"/>
            <p14:sldId id="384"/>
            <p14:sldId id="418"/>
            <p14:sldId id="409"/>
            <p14:sldId id="425"/>
            <p14:sldId id="380"/>
            <p14:sldId id="381"/>
            <p14:sldId id="382"/>
            <p14:sldId id="410"/>
            <p14:sldId id="403"/>
            <p14:sldId id="404"/>
            <p14:sldId id="405"/>
            <p14:sldId id="406"/>
            <p14:sldId id="396"/>
            <p14:sldId id="414"/>
            <p14:sldId id="426"/>
            <p14:sldId id="427"/>
            <p14:sldId id="415"/>
            <p14:sldId id="416"/>
            <p14:sldId id="419"/>
            <p14:sldId id="421"/>
            <p14:sldId id="420"/>
            <p14:sldId id="422"/>
            <p14:sldId id="423"/>
            <p14:sldId id="411"/>
            <p14:sldId id="424"/>
          </p14:sldIdLst>
        </p14:section>
        <p14:section name="Supplementary" id="{DBEB6047-058F-4BDF-BE14-4C3E18159857}">
          <p14:sldIdLst>
            <p14:sldId id="394"/>
            <p14:sldId id="395"/>
            <p14:sldId id="3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866" y="6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E6EA20-889C-4CCE-A375-973AB0FC58BC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511007A-8E39-4300-BA71-F7FBB0253D94}">
      <dgm:prSet phldrT="[Text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sz="2400" b="1" dirty="0">
              <a:solidFill>
                <a:sysClr val="windowText" lastClr="000000"/>
              </a:solidFill>
            </a:rPr>
            <a:t>Types of Data in</a:t>
          </a:r>
        </a:p>
        <a:p>
          <a:r>
            <a:rPr lang="en-US" sz="2400" b="1" u="none" dirty="0">
              <a:solidFill>
                <a:sysClr val="windowText" lastClr="000000"/>
              </a:solidFill>
            </a:rPr>
            <a:t>Quantitative Research</a:t>
          </a:r>
        </a:p>
      </dgm:t>
    </dgm:pt>
    <dgm:pt modelId="{3C5E3D56-94AB-48C9-8F3A-1C7CA9F8B95A}" type="parTrans" cxnId="{41C6C86E-BE86-4EA0-B361-04412D83BE5E}">
      <dgm:prSet/>
      <dgm:spPr/>
      <dgm:t>
        <a:bodyPr/>
        <a:lstStyle/>
        <a:p>
          <a:endParaRPr lang="en-US"/>
        </a:p>
      </dgm:t>
    </dgm:pt>
    <dgm:pt modelId="{9925B377-7B22-4EF1-A964-8703D2463217}" type="sibTrans" cxnId="{41C6C86E-BE86-4EA0-B361-04412D83BE5E}">
      <dgm:prSet/>
      <dgm:spPr/>
      <dgm:t>
        <a:bodyPr/>
        <a:lstStyle/>
        <a:p>
          <a:endParaRPr lang="en-US"/>
        </a:p>
      </dgm:t>
    </dgm:pt>
    <dgm:pt modelId="{8B55F314-2E1E-4C22-8476-9DE0D4F38ADE}">
      <dgm:prSet phldrT="[Text]" custT="1"/>
      <dgm:spPr>
        <a:solidFill>
          <a:schemeClr val="accent4">
            <a:lumMod val="20000"/>
            <a:lumOff val="80000"/>
          </a:schemeClr>
        </a:solidFill>
        <a:ln>
          <a:solidFill>
            <a:srgbClr val="0070C0"/>
          </a:solidFill>
        </a:ln>
      </dgm:spPr>
      <dgm:t>
        <a:bodyPr/>
        <a:lstStyle/>
        <a:p>
          <a:r>
            <a:rPr lang="en-US" sz="2000" b="1" dirty="0">
              <a:solidFill>
                <a:srgbClr val="0070C0"/>
              </a:solidFill>
            </a:rPr>
            <a:t>Categorical</a:t>
          </a:r>
        </a:p>
      </dgm:t>
    </dgm:pt>
    <dgm:pt modelId="{1392FD5C-B68D-41C9-B289-89FC7B84A82C}" type="sibTrans" cxnId="{7CD9BDB4-5645-463B-BA06-984297E1EC63}">
      <dgm:prSet/>
      <dgm:spPr/>
      <dgm:t>
        <a:bodyPr/>
        <a:lstStyle/>
        <a:p>
          <a:endParaRPr lang="en-US"/>
        </a:p>
      </dgm:t>
    </dgm:pt>
    <dgm:pt modelId="{444A5A27-01D0-4205-B44F-142BF42D0F90}" type="parTrans" cxnId="{7CD9BDB4-5645-463B-BA06-984297E1EC63}">
      <dgm:prSet/>
      <dgm:spPr>
        <a:ln w="57150">
          <a:solidFill>
            <a:srgbClr val="0070C0"/>
          </a:solidFill>
        </a:ln>
      </dgm:spPr>
      <dgm:t>
        <a:bodyPr/>
        <a:lstStyle/>
        <a:p>
          <a:endParaRPr lang="en-US"/>
        </a:p>
      </dgm:t>
    </dgm:pt>
    <dgm:pt modelId="{8B3DF84B-CF40-48DA-8406-20858AFE3254}">
      <dgm:prSet phldrT="[Text]" custT="1"/>
      <dgm:spPr>
        <a:solidFill>
          <a:schemeClr val="accent4">
            <a:lumMod val="20000"/>
            <a:lumOff val="80000"/>
          </a:schemeClr>
        </a:solidFill>
        <a:ln>
          <a:solidFill>
            <a:srgbClr val="0070C0"/>
          </a:solidFill>
        </a:ln>
      </dgm:spPr>
      <dgm:t>
        <a:bodyPr/>
        <a:lstStyle/>
        <a:p>
          <a:r>
            <a:rPr lang="en-US" sz="2000" b="1" dirty="0">
              <a:solidFill>
                <a:srgbClr val="0070C0"/>
              </a:solidFill>
            </a:rPr>
            <a:t>Nominal</a:t>
          </a:r>
        </a:p>
        <a:p>
          <a:r>
            <a:rPr lang="en-US" sz="1400" dirty="0">
              <a:solidFill>
                <a:srgbClr val="0070C0"/>
              </a:solidFill>
            </a:rPr>
            <a:t>(gender, marital status, race)</a:t>
          </a:r>
        </a:p>
      </dgm:t>
    </dgm:pt>
    <dgm:pt modelId="{A38E2CE5-190E-48B5-8BCD-9A16D3F90C1B}" type="parTrans" cxnId="{6E95C62D-BC1D-4554-9B71-F7BF1B55C359}">
      <dgm:prSet/>
      <dgm:spPr>
        <a:ln w="57150">
          <a:solidFill>
            <a:srgbClr val="0070C0"/>
          </a:solidFill>
        </a:ln>
      </dgm:spPr>
      <dgm:t>
        <a:bodyPr/>
        <a:lstStyle/>
        <a:p>
          <a:endParaRPr lang="en-US"/>
        </a:p>
      </dgm:t>
    </dgm:pt>
    <dgm:pt modelId="{B8D251FD-D875-414C-813F-693B7C7016F2}" type="sibTrans" cxnId="{6E95C62D-BC1D-4554-9B71-F7BF1B55C359}">
      <dgm:prSet/>
      <dgm:spPr/>
      <dgm:t>
        <a:bodyPr/>
        <a:lstStyle/>
        <a:p>
          <a:endParaRPr lang="en-US"/>
        </a:p>
      </dgm:t>
    </dgm:pt>
    <dgm:pt modelId="{2878590B-BE86-49B2-A031-41B8DEECB6C4}">
      <dgm:prSet phldrT="[Text]" custT="1"/>
      <dgm:spPr>
        <a:solidFill>
          <a:schemeClr val="accent4">
            <a:lumMod val="20000"/>
            <a:lumOff val="80000"/>
          </a:schemeClr>
        </a:solidFill>
        <a:ln>
          <a:solidFill>
            <a:srgbClr val="0070C0"/>
          </a:solidFill>
        </a:ln>
      </dgm:spPr>
      <dgm:t>
        <a:bodyPr/>
        <a:lstStyle/>
        <a:p>
          <a:r>
            <a:rPr lang="en-US" sz="2000" b="1" dirty="0">
              <a:solidFill>
                <a:srgbClr val="0070C0"/>
              </a:solidFill>
            </a:rPr>
            <a:t>Ordinal</a:t>
          </a:r>
        </a:p>
        <a:p>
          <a:r>
            <a:rPr lang="en-US" sz="1400" dirty="0">
              <a:solidFill>
                <a:srgbClr val="0070C0"/>
              </a:solidFill>
            </a:rPr>
            <a:t>(severity scale, good/better/best)</a:t>
          </a:r>
        </a:p>
      </dgm:t>
    </dgm:pt>
    <dgm:pt modelId="{D0E1E779-AAF1-4836-A524-2A65B388CB70}" type="parTrans" cxnId="{889C3E18-A9F5-44A3-A302-6D8F02BE65E5}">
      <dgm:prSet/>
      <dgm:spPr>
        <a:ln w="57150">
          <a:solidFill>
            <a:srgbClr val="0070C0"/>
          </a:solidFill>
        </a:ln>
      </dgm:spPr>
      <dgm:t>
        <a:bodyPr/>
        <a:lstStyle/>
        <a:p>
          <a:endParaRPr lang="en-US"/>
        </a:p>
      </dgm:t>
    </dgm:pt>
    <dgm:pt modelId="{01073254-B2F1-430F-B95C-0B4FF3A83486}" type="sibTrans" cxnId="{889C3E18-A9F5-44A3-A302-6D8F02BE65E5}">
      <dgm:prSet/>
      <dgm:spPr/>
      <dgm:t>
        <a:bodyPr/>
        <a:lstStyle/>
        <a:p>
          <a:endParaRPr lang="en-US"/>
        </a:p>
      </dgm:t>
    </dgm:pt>
    <dgm:pt modelId="{59DA8B39-8514-4573-933E-C4388C957409}">
      <dgm:prSet phldrT="[Text]" custT="1"/>
      <dgm:spPr>
        <a:solidFill>
          <a:schemeClr val="accent2">
            <a:lumMod val="20000"/>
            <a:lumOff val="80000"/>
          </a:schemeClr>
        </a:solidFill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r>
            <a:rPr lang="en-US" sz="2000" b="1" dirty="0">
              <a:solidFill>
                <a:schemeClr val="accent2">
                  <a:lumMod val="75000"/>
                </a:schemeClr>
              </a:solidFill>
            </a:rPr>
            <a:t>Numerical</a:t>
          </a:r>
        </a:p>
      </dgm:t>
    </dgm:pt>
    <dgm:pt modelId="{A9EC7D54-F639-4425-AFBD-A87957D03F27}" type="sibTrans" cxnId="{C0FA7020-9580-47F8-98B5-27055FC95A08}">
      <dgm:prSet/>
      <dgm:spPr/>
      <dgm:t>
        <a:bodyPr/>
        <a:lstStyle/>
        <a:p>
          <a:endParaRPr lang="en-US"/>
        </a:p>
      </dgm:t>
    </dgm:pt>
    <dgm:pt modelId="{174EC501-5FFE-4BE0-A459-94BC2ABE9BBA}" type="parTrans" cxnId="{C0FA7020-9580-47F8-98B5-27055FC95A08}">
      <dgm:prSet/>
      <dgm:spPr>
        <a:ln w="57150">
          <a:solidFill>
            <a:schemeClr val="accent2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7B07A033-365A-4EEC-BFA0-9747EA558C7C}">
      <dgm:prSet phldrT="[Text]" custT="1"/>
      <dgm:spPr>
        <a:solidFill>
          <a:schemeClr val="accent2">
            <a:lumMod val="20000"/>
            <a:lumOff val="80000"/>
          </a:schemeClr>
        </a:solidFill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r>
            <a:rPr lang="en-US" sz="2000" b="1" dirty="0">
              <a:solidFill>
                <a:schemeClr val="accent2">
                  <a:lumMod val="75000"/>
                </a:schemeClr>
              </a:solidFill>
            </a:rPr>
            <a:t>Discrete</a:t>
          </a:r>
        </a:p>
        <a:p>
          <a:r>
            <a:rPr lang="en-US" sz="1400" dirty="0">
              <a:solidFill>
                <a:schemeClr val="accent2">
                  <a:lumMod val="75000"/>
                </a:schemeClr>
              </a:solidFill>
            </a:rPr>
            <a:t>(number of children in a family)</a:t>
          </a:r>
        </a:p>
      </dgm:t>
    </dgm:pt>
    <dgm:pt modelId="{72BD771A-4612-40B5-A93B-1271E726DBF7}" type="sibTrans" cxnId="{C33F8572-84E2-4027-86C7-B9405663DD47}">
      <dgm:prSet/>
      <dgm:spPr/>
      <dgm:t>
        <a:bodyPr/>
        <a:lstStyle/>
        <a:p>
          <a:endParaRPr lang="en-US"/>
        </a:p>
      </dgm:t>
    </dgm:pt>
    <dgm:pt modelId="{D5101928-058F-43CF-A32B-33FFAD424574}" type="parTrans" cxnId="{C33F8572-84E2-4027-86C7-B9405663DD47}">
      <dgm:prSet/>
      <dgm:spPr>
        <a:ln w="57150">
          <a:solidFill>
            <a:schemeClr val="accent2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1B1B6E43-B414-4F46-81D3-54A053FF4AB0}">
      <dgm:prSet phldrT="[Text]" custT="1"/>
      <dgm:spPr>
        <a:solidFill>
          <a:schemeClr val="accent2">
            <a:lumMod val="20000"/>
            <a:lumOff val="80000"/>
          </a:schemeClr>
        </a:solidFill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r>
            <a:rPr lang="en-US" sz="2000" b="1" dirty="0">
              <a:solidFill>
                <a:schemeClr val="accent2">
                  <a:lumMod val="75000"/>
                </a:schemeClr>
              </a:solidFill>
            </a:rPr>
            <a:t>Continuous</a:t>
          </a:r>
        </a:p>
        <a:p>
          <a:r>
            <a:rPr lang="en-US" sz="1400" dirty="0">
              <a:solidFill>
                <a:schemeClr val="accent2">
                  <a:lumMod val="75000"/>
                </a:schemeClr>
              </a:solidFill>
            </a:rPr>
            <a:t>(height, weight, cholesterol level)</a:t>
          </a:r>
        </a:p>
      </dgm:t>
    </dgm:pt>
    <dgm:pt modelId="{5B679EF4-1F21-41E6-A4EF-CFF4D801C89D}" type="sibTrans" cxnId="{210E01FA-3EB8-49CF-AD5D-3AA3F0590A0A}">
      <dgm:prSet/>
      <dgm:spPr/>
      <dgm:t>
        <a:bodyPr/>
        <a:lstStyle/>
        <a:p>
          <a:endParaRPr lang="en-US"/>
        </a:p>
      </dgm:t>
    </dgm:pt>
    <dgm:pt modelId="{5E861589-C496-412B-A152-92BE6D5C408C}" type="parTrans" cxnId="{210E01FA-3EB8-49CF-AD5D-3AA3F0590A0A}">
      <dgm:prSet/>
      <dgm:spPr>
        <a:ln w="57150">
          <a:solidFill>
            <a:schemeClr val="accent2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CFD8FF5B-C3D6-4696-816D-ECF59AB1904A}" type="pres">
      <dgm:prSet presAssocID="{74E6EA20-889C-4CCE-A375-973AB0FC58B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2747BA8-C088-40EA-AF2B-703943AD1531}" type="pres">
      <dgm:prSet presAssocID="{74E6EA20-889C-4CCE-A375-973AB0FC58BC}" presName="hierFlow" presStyleCnt="0"/>
      <dgm:spPr/>
    </dgm:pt>
    <dgm:pt modelId="{AE9B9C40-0B84-4114-84B1-877CB6D9E036}" type="pres">
      <dgm:prSet presAssocID="{74E6EA20-889C-4CCE-A375-973AB0FC58B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3CB218B-3EE0-42DA-91DC-0C2E7F4416CD}" type="pres">
      <dgm:prSet presAssocID="{6511007A-8E39-4300-BA71-F7FBB0253D94}" presName="Name14" presStyleCnt="0"/>
      <dgm:spPr/>
    </dgm:pt>
    <dgm:pt modelId="{54EF63CC-B5A9-47D3-B656-0FC6E0E824A9}" type="pres">
      <dgm:prSet presAssocID="{6511007A-8E39-4300-BA71-F7FBB0253D94}" presName="level1Shape" presStyleLbl="node0" presStyleIdx="0" presStyleCnt="1" custScaleX="312235" custScaleY="132463" custLinFactY="-20140" custLinFactNeighborY="-100000">
        <dgm:presLayoutVars>
          <dgm:chPref val="3"/>
        </dgm:presLayoutVars>
      </dgm:prSet>
      <dgm:spPr>
        <a:prstGeom prst="roundRect">
          <a:avLst/>
        </a:prstGeom>
      </dgm:spPr>
    </dgm:pt>
    <dgm:pt modelId="{08439AAA-FDA5-4AAE-9177-3434AEE533A9}" type="pres">
      <dgm:prSet presAssocID="{6511007A-8E39-4300-BA71-F7FBB0253D94}" presName="hierChild2" presStyleCnt="0"/>
      <dgm:spPr/>
    </dgm:pt>
    <dgm:pt modelId="{B7EA2692-A12D-49F6-8946-75321087D250}" type="pres">
      <dgm:prSet presAssocID="{444A5A27-01D0-4205-B44F-142BF42D0F90}" presName="Name19" presStyleLbl="parChTrans1D2" presStyleIdx="0" presStyleCnt="2"/>
      <dgm:spPr/>
    </dgm:pt>
    <dgm:pt modelId="{7E08F0B3-3A8B-47CD-95DE-4D6657CF151B}" type="pres">
      <dgm:prSet presAssocID="{8B55F314-2E1E-4C22-8476-9DE0D4F38ADE}" presName="Name21" presStyleCnt="0"/>
      <dgm:spPr/>
    </dgm:pt>
    <dgm:pt modelId="{ED67039B-EED0-44AC-9435-6A0ADD6BC8EA}" type="pres">
      <dgm:prSet presAssocID="{8B55F314-2E1E-4C22-8476-9DE0D4F38ADE}" presName="level2Shape" presStyleLbl="node2" presStyleIdx="0" presStyleCnt="2" custScaleX="168943" custScaleY="83422" custLinFactNeighborY="-24435"/>
      <dgm:spPr>
        <a:prstGeom prst="roundRect">
          <a:avLst/>
        </a:prstGeom>
      </dgm:spPr>
    </dgm:pt>
    <dgm:pt modelId="{D4AAC57F-4869-4FD1-AAB9-F73A5806D8ED}" type="pres">
      <dgm:prSet presAssocID="{8B55F314-2E1E-4C22-8476-9DE0D4F38ADE}" presName="hierChild3" presStyleCnt="0"/>
      <dgm:spPr/>
    </dgm:pt>
    <dgm:pt modelId="{3AEF71A6-5F1F-4BB8-9200-65225EDB274D}" type="pres">
      <dgm:prSet presAssocID="{A38E2CE5-190E-48B5-8BCD-9A16D3F90C1B}" presName="Name19" presStyleLbl="parChTrans1D3" presStyleIdx="0" presStyleCnt="4"/>
      <dgm:spPr/>
    </dgm:pt>
    <dgm:pt modelId="{21C59F5D-049B-4FDA-A91D-5C7D3A047476}" type="pres">
      <dgm:prSet presAssocID="{8B3DF84B-CF40-48DA-8406-20858AFE3254}" presName="Name21" presStyleCnt="0"/>
      <dgm:spPr/>
    </dgm:pt>
    <dgm:pt modelId="{509A773C-DDE4-4343-9EE8-F6E3ACE8FB76}" type="pres">
      <dgm:prSet presAssocID="{8B3DF84B-CF40-48DA-8406-20858AFE3254}" presName="level2Shape" presStyleLbl="node3" presStyleIdx="0" presStyleCnt="4" custScaleX="219580" custScaleY="133926"/>
      <dgm:spPr>
        <a:prstGeom prst="roundRect">
          <a:avLst/>
        </a:prstGeom>
      </dgm:spPr>
    </dgm:pt>
    <dgm:pt modelId="{40CDBCB5-2601-42DB-8CBD-99894908108B}" type="pres">
      <dgm:prSet presAssocID="{8B3DF84B-CF40-48DA-8406-20858AFE3254}" presName="hierChild3" presStyleCnt="0"/>
      <dgm:spPr/>
    </dgm:pt>
    <dgm:pt modelId="{4CF13388-382C-44C7-BB30-EFF7D313E368}" type="pres">
      <dgm:prSet presAssocID="{D0E1E779-AAF1-4836-A524-2A65B388CB70}" presName="Name19" presStyleLbl="parChTrans1D3" presStyleIdx="1" presStyleCnt="4"/>
      <dgm:spPr/>
    </dgm:pt>
    <dgm:pt modelId="{9463CEF3-FDCA-45CC-91D0-FA34E5F8BEA3}" type="pres">
      <dgm:prSet presAssocID="{2878590B-BE86-49B2-A031-41B8DEECB6C4}" presName="Name21" presStyleCnt="0"/>
      <dgm:spPr/>
    </dgm:pt>
    <dgm:pt modelId="{D3223EE5-B077-44C5-B26B-34A525C5C709}" type="pres">
      <dgm:prSet presAssocID="{2878590B-BE86-49B2-A031-41B8DEECB6C4}" presName="level2Shape" presStyleLbl="node3" presStyleIdx="1" presStyleCnt="4" custScaleX="221641" custScaleY="133926"/>
      <dgm:spPr>
        <a:prstGeom prst="roundRect">
          <a:avLst/>
        </a:prstGeom>
      </dgm:spPr>
    </dgm:pt>
    <dgm:pt modelId="{506D976A-F255-42E9-8558-6F1B82343395}" type="pres">
      <dgm:prSet presAssocID="{2878590B-BE86-49B2-A031-41B8DEECB6C4}" presName="hierChild3" presStyleCnt="0"/>
      <dgm:spPr/>
    </dgm:pt>
    <dgm:pt modelId="{73B8E8C9-2BC5-4972-AB45-31CC8C7BF6A2}" type="pres">
      <dgm:prSet presAssocID="{174EC501-5FFE-4BE0-A459-94BC2ABE9BBA}" presName="Name19" presStyleLbl="parChTrans1D2" presStyleIdx="1" presStyleCnt="2"/>
      <dgm:spPr/>
    </dgm:pt>
    <dgm:pt modelId="{C4C25076-D62E-4751-B002-0617EF637FB7}" type="pres">
      <dgm:prSet presAssocID="{59DA8B39-8514-4573-933E-C4388C957409}" presName="Name21" presStyleCnt="0"/>
      <dgm:spPr/>
    </dgm:pt>
    <dgm:pt modelId="{63051FFE-45A1-4DBD-B364-5EC99DD33A70}" type="pres">
      <dgm:prSet presAssocID="{59DA8B39-8514-4573-933E-C4388C957409}" presName="level2Shape" presStyleLbl="node2" presStyleIdx="1" presStyleCnt="2" custScaleX="168943" custScaleY="83422" custLinFactNeighborY="-24435"/>
      <dgm:spPr>
        <a:prstGeom prst="roundRect">
          <a:avLst/>
        </a:prstGeom>
      </dgm:spPr>
    </dgm:pt>
    <dgm:pt modelId="{9D29DA6F-D0CE-4AB8-BBE0-FFFA721D02F6}" type="pres">
      <dgm:prSet presAssocID="{59DA8B39-8514-4573-933E-C4388C957409}" presName="hierChild3" presStyleCnt="0"/>
      <dgm:spPr/>
    </dgm:pt>
    <dgm:pt modelId="{578A8C79-92DB-4490-B4ED-A0F4454CF245}" type="pres">
      <dgm:prSet presAssocID="{D5101928-058F-43CF-A32B-33FFAD424574}" presName="Name19" presStyleLbl="parChTrans1D3" presStyleIdx="2" presStyleCnt="4"/>
      <dgm:spPr/>
    </dgm:pt>
    <dgm:pt modelId="{E58A83D9-242E-419D-ADD3-6E7E611CC9C6}" type="pres">
      <dgm:prSet presAssocID="{7B07A033-365A-4EEC-BFA0-9747EA558C7C}" presName="Name21" presStyleCnt="0"/>
      <dgm:spPr/>
    </dgm:pt>
    <dgm:pt modelId="{ED181096-BC4B-4FD3-985F-58229FB299E9}" type="pres">
      <dgm:prSet presAssocID="{7B07A033-365A-4EEC-BFA0-9747EA558C7C}" presName="level2Shape" presStyleLbl="node3" presStyleIdx="2" presStyleCnt="4" custScaleX="199282" custScaleY="133926"/>
      <dgm:spPr>
        <a:prstGeom prst="roundRect">
          <a:avLst/>
        </a:prstGeom>
      </dgm:spPr>
    </dgm:pt>
    <dgm:pt modelId="{367E3C7E-5ACC-47B2-8A2C-7498D8CD73C9}" type="pres">
      <dgm:prSet presAssocID="{7B07A033-365A-4EEC-BFA0-9747EA558C7C}" presName="hierChild3" presStyleCnt="0"/>
      <dgm:spPr/>
    </dgm:pt>
    <dgm:pt modelId="{0EF63B46-2CF5-422B-ADB4-E4A38E51E737}" type="pres">
      <dgm:prSet presAssocID="{5E861589-C496-412B-A152-92BE6D5C408C}" presName="Name19" presStyleLbl="parChTrans1D3" presStyleIdx="3" presStyleCnt="4"/>
      <dgm:spPr/>
    </dgm:pt>
    <dgm:pt modelId="{8BD55DC7-6685-423D-8D67-746AADB8F8C4}" type="pres">
      <dgm:prSet presAssocID="{1B1B6E43-B414-4F46-81D3-54A053FF4AB0}" presName="Name21" presStyleCnt="0"/>
      <dgm:spPr/>
    </dgm:pt>
    <dgm:pt modelId="{233EC8A2-12FD-4872-BAB2-D266CDC111B0}" type="pres">
      <dgm:prSet presAssocID="{1B1B6E43-B414-4F46-81D3-54A053FF4AB0}" presName="level2Shape" presStyleLbl="node3" presStyleIdx="3" presStyleCnt="4" custScaleX="199282" custScaleY="133926"/>
      <dgm:spPr>
        <a:prstGeom prst="roundRect">
          <a:avLst/>
        </a:prstGeom>
      </dgm:spPr>
    </dgm:pt>
    <dgm:pt modelId="{239555FF-70B3-4610-A793-178B5E153D96}" type="pres">
      <dgm:prSet presAssocID="{1B1B6E43-B414-4F46-81D3-54A053FF4AB0}" presName="hierChild3" presStyleCnt="0"/>
      <dgm:spPr/>
    </dgm:pt>
    <dgm:pt modelId="{EB12A513-4204-48C9-BBC6-101E4F62C447}" type="pres">
      <dgm:prSet presAssocID="{74E6EA20-889C-4CCE-A375-973AB0FC58BC}" presName="bgShapesFlow" presStyleCnt="0"/>
      <dgm:spPr/>
    </dgm:pt>
  </dgm:ptLst>
  <dgm:cxnLst>
    <dgm:cxn modelId="{2ADC0206-C0F3-4324-9A49-EF91E9F61B75}" type="presOf" srcId="{1B1B6E43-B414-4F46-81D3-54A053FF4AB0}" destId="{233EC8A2-12FD-4872-BAB2-D266CDC111B0}" srcOrd="0" destOrd="0" presId="urn:microsoft.com/office/officeart/2005/8/layout/hierarchy6"/>
    <dgm:cxn modelId="{71142008-AA82-45DD-802C-FE0CF2F1C790}" type="presOf" srcId="{D5101928-058F-43CF-A32B-33FFAD424574}" destId="{578A8C79-92DB-4490-B4ED-A0F4454CF245}" srcOrd="0" destOrd="0" presId="urn:microsoft.com/office/officeart/2005/8/layout/hierarchy6"/>
    <dgm:cxn modelId="{46063211-EE7D-4F06-8CA0-4EECFC41E3C1}" type="presOf" srcId="{5E861589-C496-412B-A152-92BE6D5C408C}" destId="{0EF63B46-2CF5-422B-ADB4-E4A38E51E737}" srcOrd="0" destOrd="0" presId="urn:microsoft.com/office/officeart/2005/8/layout/hierarchy6"/>
    <dgm:cxn modelId="{41598113-7809-4D57-90D7-BC48E70B0C5D}" type="presOf" srcId="{A38E2CE5-190E-48B5-8BCD-9A16D3F90C1B}" destId="{3AEF71A6-5F1F-4BB8-9200-65225EDB274D}" srcOrd="0" destOrd="0" presId="urn:microsoft.com/office/officeart/2005/8/layout/hierarchy6"/>
    <dgm:cxn modelId="{889C3E18-A9F5-44A3-A302-6D8F02BE65E5}" srcId="{8B55F314-2E1E-4C22-8476-9DE0D4F38ADE}" destId="{2878590B-BE86-49B2-A031-41B8DEECB6C4}" srcOrd="1" destOrd="0" parTransId="{D0E1E779-AAF1-4836-A524-2A65B388CB70}" sibTransId="{01073254-B2F1-430F-B95C-0B4FF3A83486}"/>
    <dgm:cxn modelId="{C0FA7020-9580-47F8-98B5-27055FC95A08}" srcId="{6511007A-8E39-4300-BA71-F7FBB0253D94}" destId="{59DA8B39-8514-4573-933E-C4388C957409}" srcOrd="1" destOrd="0" parTransId="{174EC501-5FFE-4BE0-A459-94BC2ABE9BBA}" sibTransId="{A9EC7D54-F639-4425-AFBD-A87957D03F27}"/>
    <dgm:cxn modelId="{C5946727-175E-4FD8-B759-DF7FD725C2C7}" type="presOf" srcId="{7B07A033-365A-4EEC-BFA0-9747EA558C7C}" destId="{ED181096-BC4B-4FD3-985F-58229FB299E9}" srcOrd="0" destOrd="0" presId="urn:microsoft.com/office/officeart/2005/8/layout/hierarchy6"/>
    <dgm:cxn modelId="{6E95C62D-BC1D-4554-9B71-F7BF1B55C359}" srcId="{8B55F314-2E1E-4C22-8476-9DE0D4F38ADE}" destId="{8B3DF84B-CF40-48DA-8406-20858AFE3254}" srcOrd="0" destOrd="0" parTransId="{A38E2CE5-190E-48B5-8BCD-9A16D3F90C1B}" sibTransId="{B8D251FD-D875-414C-813F-693B7C7016F2}"/>
    <dgm:cxn modelId="{C99F0D35-B62B-4EA0-BEAA-D731B497315A}" type="presOf" srcId="{74E6EA20-889C-4CCE-A375-973AB0FC58BC}" destId="{CFD8FF5B-C3D6-4696-816D-ECF59AB1904A}" srcOrd="0" destOrd="0" presId="urn:microsoft.com/office/officeart/2005/8/layout/hierarchy6"/>
    <dgm:cxn modelId="{41C6C86E-BE86-4EA0-B361-04412D83BE5E}" srcId="{74E6EA20-889C-4CCE-A375-973AB0FC58BC}" destId="{6511007A-8E39-4300-BA71-F7FBB0253D94}" srcOrd="0" destOrd="0" parTransId="{3C5E3D56-94AB-48C9-8F3A-1C7CA9F8B95A}" sibTransId="{9925B377-7B22-4EF1-A964-8703D2463217}"/>
    <dgm:cxn modelId="{C33F8572-84E2-4027-86C7-B9405663DD47}" srcId="{59DA8B39-8514-4573-933E-C4388C957409}" destId="{7B07A033-365A-4EEC-BFA0-9747EA558C7C}" srcOrd="0" destOrd="0" parTransId="{D5101928-058F-43CF-A32B-33FFAD424574}" sibTransId="{72BD771A-4612-40B5-A93B-1271E726DBF7}"/>
    <dgm:cxn modelId="{C9EC5E76-A8A9-4EBF-84FB-B03FE2BF4923}" type="presOf" srcId="{D0E1E779-AAF1-4836-A524-2A65B388CB70}" destId="{4CF13388-382C-44C7-BB30-EFF7D313E368}" srcOrd="0" destOrd="0" presId="urn:microsoft.com/office/officeart/2005/8/layout/hierarchy6"/>
    <dgm:cxn modelId="{FF8BB87D-974F-45BC-A328-4BCEC396CBAF}" type="presOf" srcId="{8B55F314-2E1E-4C22-8476-9DE0D4F38ADE}" destId="{ED67039B-EED0-44AC-9435-6A0ADD6BC8EA}" srcOrd="0" destOrd="0" presId="urn:microsoft.com/office/officeart/2005/8/layout/hierarchy6"/>
    <dgm:cxn modelId="{651AAF7F-9265-4DF7-8644-0F92CB59F62A}" type="presOf" srcId="{6511007A-8E39-4300-BA71-F7FBB0253D94}" destId="{54EF63CC-B5A9-47D3-B656-0FC6E0E824A9}" srcOrd="0" destOrd="0" presId="urn:microsoft.com/office/officeart/2005/8/layout/hierarchy6"/>
    <dgm:cxn modelId="{92419F99-05C4-44EE-B44A-DD1DC7F6A12C}" type="presOf" srcId="{8B3DF84B-CF40-48DA-8406-20858AFE3254}" destId="{509A773C-DDE4-4343-9EE8-F6E3ACE8FB76}" srcOrd="0" destOrd="0" presId="urn:microsoft.com/office/officeart/2005/8/layout/hierarchy6"/>
    <dgm:cxn modelId="{EE2B0D9C-B398-43E3-82C0-4CE74B778B76}" type="presOf" srcId="{444A5A27-01D0-4205-B44F-142BF42D0F90}" destId="{B7EA2692-A12D-49F6-8946-75321087D250}" srcOrd="0" destOrd="0" presId="urn:microsoft.com/office/officeart/2005/8/layout/hierarchy6"/>
    <dgm:cxn modelId="{212343AF-4C8B-4929-A51F-37CE948402E7}" type="presOf" srcId="{2878590B-BE86-49B2-A031-41B8DEECB6C4}" destId="{D3223EE5-B077-44C5-B26B-34A525C5C709}" srcOrd="0" destOrd="0" presId="urn:microsoft.com/office/officeart/2005/8/layout/hierarchy6"/>
    <dgm:cxn modelId="{9E3E05B0-C746-4325-8A43-603FC3A50860}" type="presOf" srcId="{174EC501-5FFE-4BE0-A459-94BC2ABE9BBA}" destId="{73B8E8C9-2BC5-4972-AB45-31CC8C7BF6A2}" srcOrd="0" destOrd="0" presId="urn:microsoft.com/office/officeart/2005/8/layout/hierarchy6"/>
    <dgm:cxn modelId="{7CD9BDB4-5645-463B-BA06-984297E1EC63}" srcId="{6511007A-8E39-4300-BA71-F7FBB0253D94}" destId="{8B55F314-2E1E-4C22-8476-9DE0D4F38ADE}" srcOrd="0" destOrd="0" parTransId="{444A5A27-01D0-4205-B44F-142BF42D0F90}" sibTransId="{1392FD5C-B68D-41C9-B289-89FC7B84A82C}"/>
    <dgm:cxn modelId="{A3F6E7B5-C02D-4FED-BFD5-A08EBD194EFC}" type="presOf" srcId="{59DA8B39-8514-4573-933E-C4388C957409}" destId="{63051FFE-45A1-4DBD-B364-5EC99DD33A70}" srcOrd="0" destOrd="0" presId="urn:microsoft.com/office/officeart/2005/8/layout/hierarchy6"/>
    <dgm:cxn modelId="{210E01FA-3EB8-49CF-AD5D-3AA3F0590A0A}" srcId="{59DA8B39-8514-4573-933E-C4388C957409}" destId="{1B1B6E43-B414-4F46-81D3-54A053FF4AB0}" srcOrd="1" destOrd="0" parTransId="{5E861589-C496-412B-A152-92BE6D5C408C}" sibTransId="{5B679EF4-1F21-41E6-A4EF-CFF4D801C89D}"/>
    <dgm:cxn modelId="{C1AA0DC0-180C-4B62-B09E-03CED7714C0E}" type="presParOf" srcId="{CFD8FF5B-C3D6-4696-816D-ECF59AB1904A}" destId="{F2747BA8-C088-40EA-AF2B-703943AD1531}" srcOrd="0" destOrd="0" presId="urn:microsoft.com/office/officeart/2005/8/layout/hierarchy6"/>
    <dgm:cxn modelId="{2B1999BE-FDD7-419F-8469-8F83E2ABA5E5}" type="presParOf" srcId="{F2747BA8-C088-40EA-AF2B-703943AD1531}" destId="{AE9B9C40-0B84-4114-84B1-877CB6D9E036}" srcOrd="0" destOrd="0" presId="urn:microsoft.com/office/officeart/2005/8/layout/hierarchy6"/>
    <dgm:cxn modelId="{034CC6B7-892D-43A8-9073-063BDC96BACF}" type="presParOf" srcId="{AE9B9C40-0B84-4114-84B1-877CB6D9E036}" destId="{A3CB218B-3EE0-42DA-91DC-0C2E7F4416CD}" srcOrd="0" destOrd="0" presId="urn:microsoft.com/office/officeart/2005/8/layout/hierarchy6"/>
    <dgm:cxn modelId="{D8DE78F5-03C1-406D-B25D-D7EA0A9917A3}" type="presParOf" srcId="{A3CB218B-3EE0-42DA-91DC-0C2E7F4416CD}" destId="{54EF63CC-B5A9-47D3-B656-0FC6E0E824A9}" srcOrd="0" destOrd="0" presId="urn:microsoft.com/office/officeart/2005/8/layout/hierarchy6"/>
    <dgm:cxn modelId="{95DB5FE7-A217-4982-98F7-1F06EB0AD851}" type="presParOf" srcId="{A3CB218B-3EE0-42DA-91DC-0C2E7F4416CD}" destId="{08439AAA-FDA5-4AAE-9177-3434AEE533A9}" srcOrd="1" destOrd="0" presId="urn:microsoft.com/office/officeart/2005/8/layout/hierarchy6"/>
    <dgm:cxn modelId="{FD9B9FAB-E5E3-48CE-B50D-85CA36655558}" type="presParOf" srcId="{08439AAA-FDA5-4AAE-9177-3434AEE533A9}" destId="{B7EA2692-A12D-49F6-8946-75321087D250}" srcOrd="0" destOrd="0" presId="urn:microsoft.com/office/officeart/2005/8/layout/hierarchy6"/>
    <dgm:cxn modelId="{A70019F4-0164-4339-BD4A-E417F3A5A7FB}" type="presParOf" srcId="{08439AAA-FDA5-4AAE-9177-3434AEE533A9}" destId="{7E08F0B3-3A8B-47CD-95DE-4D6657CF151B}" srcOrd="1" destOrd="0" presId="urn:microsoft.com/office/officeart/2005/8/layout/hierarchy6"/>
    <dgm:cxn modelId="{944277F6-4828-4A8B-8126-3A5B93B9149B}" type="presParOf" srcId="{7E08F0B3-3A8B-47CD-95DE-4D6657CF151B}" destId="{ED67039B-EED0-44AC-9435-6A0ADD6BC8EA}" srcOrd="0" destOrd="0" presId="urn:microsoft.com/office/officeart/2005/8/layout/hierarchy6"/>
    <dgm:cxn modelId="{46159639-1112-42D7-A33F-90DEA7AF8501}" type="presParOf" srcId="{7E08F0B3-3A8B-47CD-95DE-4D6657CF151B}" destId="{D4AAC57F-4869-4FD1-AAB9-F73A5806D8ED}" srcOrd="1" destOrd="0" presId="urn:microsoft.com/office/officeart/2005/8/layout/hierarchy6"/>
    <dgm:cxn modelId="{684EDF20-3579-4787-AB2E-1596CF7AFE97}" type="presParOf" srcId="{D4AAC57F-4869-4FD1-AAB9-F73A5806D8ED}" destId="{3AEF71A6-5F1F-4BB8-9200-65225EDB274D}" srcOrd="0" destOrd="0" presId="urn:microsoft.com/office/officeart/2005/8/layout/hierarchy6"/>
    <dgm:cxn modelId="{DFE303C4-7775-47BF-804A-4ED1E3AC8336}" type="presParOf" srcId="{D4AAC57F-4869-4FD1-AAB9-F73A5806D8ED}" destId="{21C59F5D-049B-4FDA-A91D-5C7D3A047476}" srcOrd="1" destOrd="0" presId="urn:microsoft.com/office/officeart/2005/8/layout/hierarchy6"/>
    <dgm:cxn modelId="{60F087D7-EC8F-4EA5-A380-9A7AC50A3548}" type="presParOf" srcId="{21C59F5D-049B-4FDA-A91D-5C7D3A047476}" destId="{509A773C-DDE4-4343-9EE8-F6E3ACE8FB76}" srcOrd="0" destOrd="0" presId="urn:microsoft.com/office/officeart/2005/8/layout/hierarchy6"/>
    <dgm:cxn modelId="{919C7C23-C533-403D-9C70-66D8BB6BDF91}" type="presParOf" srcId="{21C59F5D-049B-4FDA-A91D-5C7D3A047476}" destId="{40CDBCB5-2601-42DB-8CBD-99894908108B}" srcOrd="1" destOrd="0" presId="urn:microsoft.com/office/officeart/2005/8/layout/hierarchy6"/>
    <dgm:cxn modelId="{08C2B6DB-6012-463D-A963-5F8327111297}" type="presParOf" srcId="{D4AAC57F-4869-4FD1-AAB9-F73A5806D8ED}" destId="{4CF13388-382C-44C7-BB30-EFF7D313E368}" srcOrd="2" destOrd="0" presId="urn:microsoft.com/office/officeart/2005/8/layout/hierarchy6"/>
    <dgm:cxn modelId="{66BCBEDD-BAC1-45AE-9607-8694709A9A04}" type="presParOf" srcId="{D4AAC57F-4869-4FD1-AAB9-F73A5806D8ED}" destId="{9463CEF3-FDCA-45CC-91D0-FA34E5F8BEA3}" srcOrd="3" destOrd="0" presId="urn:microsoft.com/office/officeart/2005/8/layout/hierarchy6"/>
    <dgm:cxn modelId="{10C391A4-DF75-4520-8D9A-C16245AF365D}" type="presParOf" srcId="{9463CEF3-FDCA-45CC-91D0-FA34E5F8BEA3}" destId="{D3223EE5-B077-44C5-B26B-34A525C5C709}" srcOrd="0" destOrd="0" presId="urn:microsoft.com/office/officeart/2005/8/layout/hierarchy6"/>
    <dgm:cxn modelId="{B256DBC9-0004-408A-A2F2-80EF30130D54}" type="presParOf" srcId="{9463CEF3-FDCA-45CC-91D0-FA34E5F8BEA3}" destId="{506D976A-F255-42E9-8558-6F1B82343395}" srcOrd="1" destOrd="0" presId="urn:microsoft.com/office/officeart/2005/8/layout/hierarchy6"/>
    <dgm:cxn modelId="{1206D6E6-E83D-41D2-8619-CD6328396B27}" type="presParOf" srcId="{08439AAA-FDA5-4AAE-9177-3434AEE533A9}" destId="{73B8E8C9-2BC5-4972-AB45-31CC8C7BF6A2}" srcOrd="2" destOrd="0" presId="urn:microsoft.com/office/officeart/2005/8/layout/hierarchy6"/>
    <dgm:cxn modelId="{7552E2B8-A258-44C1-B1AF-3E781336437E}" type="presParOf" srcId="{08439AAA-FDA5-4AAE-9177-3434AEE533A9}" destId="{C4C25076-D62E-4751-B002-0617EF637FB7}" srcOrd="3" destOrd="0" presId="urn:microsoft.com/office/officeart/2005/8/layout/hierarchy6"/>
    <dgm:cxn modelId="{157458D1-8489-48E5-970F-4D6782FC578C}" type="presParOf" srcId="{C4C25076-D62E-4751-B002-0617EF637FB7}" destId="{63051FFE-45A1-4DBD-B364-5EC99DD33A70}" srcOrd="0" destOrd="0" presId="urn:microsoft.com/office/officeart/2005/8/layout/hierarchy6"/>
    <dgm:cxn modelId="{3DD5D42C-7CAA-4E4C-8FB8-FA1EEA46BFC0}" type="presParOf" srcId="{C4C25076-D62E-4751-B002-0617EF637FB7}" destId="{9D29DA6F-D0CE-4AB8-BBE0-FFFA721D02F6}" srcOrd="1" destOrd="0" presId="urn:microsoft.com/office/officeart/2005/8/layout/hierarchy6"/>
    <dgm:cxn modelId="{1044D099-448A-4524-883A-30C3E1F2EE7A}" type="presParOf" srcId="{9D29DA6F-D0CE-4AB8-BBE0-FFFA721D02F6}" destId="{578A8C79-92DB-4490-B4ED-A0F4454CF245}" srcOrd="0" destOrd="0" presId="urn:microsoft.com/office/officeart/2005/8/layout/hierarchy6"/>
    <dgm:cxn modelId="{585DC18D-282D-458C-B4DA-C25FA83D8233}" type="presParOf" srcId="{9D29DA6F-D0CE-4AB8-BBE0-FFFA721D02F6}" destId="{E58A83D9-242E-419D-ADD3-6E7E611CC9C6}" srcOrd="1" destOrd="0" presId="urn:microsoft.com/office/officeart/2005/8/layout/hierarchy6"/>
    <dgm:cxn modelId="{19199EEB-622A-4DF3-8A99-C42197B75C7A}" type="presParOf" srcId="{E58A83D9-242E-419D-ADD3-6E7E611CC9C6}" destId="{ED181096-BC4B-4FD3-985F-58229FB299E9}" srcOrd="0" destOrd="0" presId="urn:microsoft.com/office/officeart/2005/8/layout/hierarchy6"/>
    <dgm:cxn modelId="{8AA97754-950C-44B6-BEF8-5C3F98427916}" type="presParOf" srcId="{E58A83D9-242E-419D-ADD3-6E7E611CC9C6}" destId="{367E3C7E-5ACC-47B2-8A2C-7498D8CD73C9}" srcOrd="1" destOrd="0" presId="urn:microsoft.com/office/officeart/2005/8/layout/hierarchy6"/>
    <dgm:cxn modelId="{1064BC13-0BD9-4779-AC99-052825C354D0}" type="presParOf" srcId="{9D29DA6F-D0CE-4AB8-BBE0-FFFA721D02F6}" destId="{0EF63B46-2CF5-422B-ADB4-E4A38E51E737}" srcOrd="2" destOrd="0" presId="urn:microsoft.com/office/officeart/2005/8/layout/hierarchy6"/>
    <dgm:cxn modelId="{3DE11187-4CD2-4C20-947B-DBD31782A739}" type="presParOf" srcId="{9D29DA6F-D0CE-4AB8-BBE0-FFFA721D02F6}" destId="{8BD55DC7-6685-423D-8D67-746AADB8F8C4}" srcOrd="3" destOrd="0" presId="urn:microsoft.com/office/officeart/2005/8/layout/hierarchy6"/>
    <dgm:cxn modelId="{B01BC88D-8E38-45A1-98A0-E087272C5897}" type="presParOf" srcId="{8BD55DC7-6685-423D-8D67-746AADB8F8C4}" destId="{233EC8A2-12FD-4872-BAB2-D266CDC111B0}" srcOrd="0" destOrd="0" presId="urn:microsoft.com/office/officeart/2005/8/layout/hierarchy6"/>
    <dgm:cxn modelId="{43D61C57-CA89-45FC-8F5F-9C7B834BEC92}" type="presParOf" srcId="{8BD55DC7-6685-423D-8D67-746AADB8F8C4}" destId="{239555FF-70B3-4610-A793-178B5E153D96}" srcOrd="1" destOrd="0" presId="urn:microsoft.com/office/officeart/2005/8/layout/hierarchy6"/>
    <dgm:cxn modelId="{DF96A6D8-0449-4A8D-8D24-7F97757958F1}" type="presParOf" srcId="{CFD8FF5B-C3D6-4696-816D-ECF59AB1904A}" destId="{EB12A513-4204-48C9-BBC6-101E4F62C447}" srcOrd="1" destOrd="0" presId="urn:microsoft.com/office/officeart/2005/8/layout/hierarchy6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0581E5-90C4-4CE7-AF47-9BF2C02F95D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9F8619-E013-4255-8830-27169859A94E}">
      <dgm:prSet phldrT="[Text]"/>
      <dgm:spPr>
        <a:noFill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Descriptive Statistics for </a:t>
          </a:r>
          <a:r>
            <a:rPr lang="en-US" b="1" dirty="0">
              <a:solidFill>
                <a:schemeClr val="accent2"/>
              </a:solidFill>
            </a:rPr>
            <a:t>Numerical</a:t>
          </a:r>
          <a:r>
            <a:rPr lang="en-US" dirty="0">
              <a:solidFill>
                <a:schemeClr val="tx1"/>
              </a:solidFill>
            </a:rPr>
            <a:t> Variables</a:t>
          </a:r>
        </a:p>
      </dgm:t>
    </dgm:pt>
    <dgm:pt modelId="{0C2A7959-901A-4596-8471-D1E0B27405E5}" type="parTrans" cxnId="{D4BE489B-3703-4BE7-98B4-285C6D12524D}">
      <dgm:prSet/>
      <dgm:spPr/>
      <dgm:t>
        <a:bodyPr/>
        <a:lstStyle/>
        <a:p>
          <a:endParaRPr lang="en-US"/>
        </a:p>
      </dgm:t>
    </dgm:pt>
    <dgm:pt modelId="{F55F6F66-3AF3-4464-B3E4-CE4FA4D9C2A5}" type="sibTrans" cxnId="{D4BE489B-3703-4BE7-98B4-285C6D12524D}">
      <dgm:prSet/>
      <dgm:spPr/>
      <dgm:t>
        <a:bodyPr/>
        <a:lstStyle/>
        <a:p>
          <a:endParaRPr lang="en-US"/>
        </a:p>
      </dgm:t>
    </dgm:pt>
    <dgm:pt modelId="{0B974163-CEA2-438E-9F2F-A1C7A39AEF3C}">
      <dgm:prSet phldrT="[Text]"/>
      <dgm:spPr>
        <a:solidFill>
          <a:schemeClr val="accent2">
            <a:lumMod val="20000"/>
            <a:lumOff val="80000"/>
          </a:schemeClr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dirty="0">
              <a:solidFill>
                <a:schemeClr val="accent2"/>
              </a:solidFill>
            </a:rPr>
            <a:t>Measures of Variability or Dispersion</a:t>
          </a:r>
        </a:p>
      </dgm:t>
    </dgm:pt>
    <dgm:pt modelId="{086A9CA7-A3C3-4A8D-B1D4-E7FCC736AC3B}" type="parTrans" cxnId="{2AB56D7B-B86A-4913-B262-C038E56DACE3}">
      <dgm:prSet/>
      <dgm:spPr/>
      <dgm:t>
        <a:bodyPr/>
        <a:lstStyle/>
        <a:p>
          <a:endParaRPr lang="en-US"/>
        </a:p>
      </dgm:t>
    </dgm:pt>
    <dgm:pt modelId="{1FB2600A-C9EE-4D95-9C0E-5EF1D7B3DD8D}" type="sibTrans" cxnId="{2AB56D7B-B86A-4913-B262-C038E56DACE3}">
      <dgm:prSet/>
      <dgm:spPr/>
      <dgm:t>
        <a:bodyPr/>
        <a:lstStyle/>
        <a:p>
          <a:endParaRPr lang="en-US"/>
        </a:p>
      </dgm:t>
    </dgm:pt>
    <dgm:pt modelId="{2AF84F74-FA45-4535-9991-8D11085E0F11}">
      <dgm:prSet phldrT="[Text]"/>
      <dgm:spPr>
        <a:solidFill>
          <a:schemeClr val="accent2">
            <a:lumMod val="20000"/>
            <a:lumOff val="80000"/>
          </a:schemeClr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dirty="0">
              <a:solidFill>
                <a:schemeClr val="accent2"/>
              </a:solidFill>
            </a:rPr>
            <a:t>Measures of Central Tendency</a:t>
          </a:r>
        </a:p>
      </dgm:t>
    </dgm:pt>
    <dgm:pt modelId="{B261DE5A-3121-420C-8443-124779B899FC}" type="sibTrans" cxnId="{9C164106-355A-463F-B533-6A76FF3A6984}">
      <dgm:prSet/>
      <dgm:spPr/>
      <dgm:t>
        <a:bodyPr/>
        <a:lstStyle/>
        <a:p>
          <a:endParaRPr lang="en-US"/>
        </a:p>
      </dgm:t>
    </dgm:pt>
    <dgm:pt modelId="{4D9D4D03-68BB-4FE5-A0AC-B8B46D02F6B7}" type="parTrans" cxnId="{9C164106-355A-463F-B533-6A76FF3A6984}">
      <dgm:prSet/>
      <dgm:spPr/>
      <dgm:t>
        <a:bodyPr/>
        <a:lstStyle/>
        <a:p>
          <a:endParaRPr lang="en-US"/>
        </a:p>
      </dgm:t>
    </dgm:pt>
    <dgm:pt modelId="{41C89395-CD58-4A62-8760-C2E87084FDC8}">
      <dgm:prSet phldrT="[Text]"/>
      <dgm:spPr>
        <a:solidFill>
          <a:schemeClr val="accent2">
            <a:lumMod val="20000"/>
            <a:lumOff val="80000"/>
          </a:schemeClr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dirty="0">
              <a:solidFill>
                <a:schemeClr val="accent2"/>
              </a:solidFill>
            </a:rPr>
            <a:t>Variance or</a:t>
          </a:r>
          <a:br>
            <a:rPr lang="en-US" dirty="0">
              <a:solidFill>
                <a:schemeClr val="accent2"/>
              </a:solidFill>
            </a:rPr>
          </a:br>
          <a:r>
            <a:rPr lang="en-US" dirty="0">
              <a:solidFill>
                <a:schemeClr val="accent2"/>
              </a:solidFill>
            </a:rPr>
            <a:t>Standard Deviation (SD)</a:t>
          </a:r>
        </a:p>
      </dgm:t>
    </dgm:pt>
    <dgm:pt modelId="{9DB08458-7FF7-467B-B060-E63CA37F4D0C}" type="parTrans" cxnId="{B80927A2-DB94-40E6-B552-E2FB461D944E}">
      <dgm:prSet/>
      <dgm:spPr/>
      <dgm:t>
        <a:bodyPr/>
        <a:lstStyle/>
        <a:p>
          <a:endParaRPr lang="en-US"/>
        </a:p>
      </dgm:t>
    </dgm:pt>
    <dgm:pt modelId="{3A057E08-AD33-4CE1-BCE2-29C3BB34DD1D}" type="sibTrans" cxnId="{B80927A2-DB94-40E6-B552-E2FB461D944E}">
      <dgm:prSet/>
      <dgm:spPr/>
      <dgm:t>
        <a:bodyPr/>
        <a:lstStyle/>
        <a:p>
          <a:endParaRPr lang="en-US"/>
        </a:p>
      </dgm:t>
    </dgm:pt>
    <dgm:pt modelId="{17484C3A-8B97-4A9A-8CD0-FB253F948CE6}">
      <dgm:prSet phldrT="[Text]"/>
      <dgm:spPr>
        <a:solidFill>
          <a:schemeClr val="accent2">
            <a:lumMod val="20000"/>
            <a:lumOff val="80000"/>
          </a:schemeClr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dirty="0">
              <a:solidFill>
                <a:schemeClr val="accent2"/>
              </a:solidFill>
            </a:rPr>
            <a:t>Interquartile Range (IQR)</a:t>
          </a:r>
        </a:p>
      </dgm:t>
    </dgm:pt>
    <dgm:pt modelId="{DA621EED-7C87-4F53-8A6E-81FDB8DD3082}" type="parTrans" cxnId="{81FDE74A-2927-4A7A-8FA3-33228AF2619B}">
      <dgm:prSet/>
      <dgm:spPr/>
      <dgm:t>
        <a:bodyPr/>
        <a:lstStyle/>
        <a:p>
          <a:endParaRPr lang="en-US"/>
        </a:p>
      </dgm:t>
    </dgm:pt>
    <dgm:pt modelId="{3F3303A6-FD1C-4C1A-BE91-4716CA263034}" type="sibTrans" cxnId="{81FDE74A-2927-4A7A-8FA3-33228AF2619B}">
      <dgm:prSet/>
      <dgm:spPr/>
      <dgm:t>
        <a:bodyPr/>
        <a:lstStyle/>
        <a:p>
          <a:endParaRPr lang="en-US"/>
        </a:p>
      </dgm:t>
    </dgm:pt>
    <dgm:pt modelId="{D4D82ACA-6F10-4303-B2D4-5C138E3EE786}">
      <dgm:prSet phldrT="[Text]"/>
      <dgm:spPr>
        <a:solidFill>
          <a:schemeClr val="accent2">
            <a:lumMod val="20000"/>
            <a:lumOff val="80000"/>
          </a:schemeClr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dirty="0">
              <a:solidFill>
                <a:schemeClr val="accent2"/>
              </a:solidFill>
            </a:rPr>
            <a:t>Mean</a:t>
          </a:r>
        </a:p>
      </dgm:t>
    </dgm:pt>
    <dgm:pt modelId="{0954EC29-A60A-4B84-AFD4-B2E7574FC0C5}" type="parTrans" cxnId="{3632B5DB-DC31-4C1E-A7FF-5CD3162C9913}">
      <dgm:prSet/>
      <dgm:spPr/>
      <dgm:t>
        <a:bodyPr/>
        <a:lstStyle/>
        <a:p>
          <a:endParaRPr lang="en-US"/>
        </a:p>
      </dgm:t>
    </dgm:pt>
    <dgm:pt modelId="{E83692AA-340F-43CD-9635-266CA21E8883}" type="sibTrans" cxnId="{3632B5DB-DC31-4C1E-A7FF-5CD3162C9913}">
      <dgm:prSet/>
      <dgm:spPr/>
      <dgm:t>
        <a:bodyPr/>
        <a:lstStyle/>
        <a:p>
          <a:endParaRPr lang="en-US"/>
        </a:p>
      </dgm:t>
    </dgm:pt>
    <dgm:pt modelId="{E9A89CDA-7C91-4F92-B8E2-0FA2DC44FEE8}">
      <dgm:prSet phldrT="[Text]"/>
      <dgm:spPr>
        <a:solidFill>
          <a:schemeClr val="accent2">
            <a:lumMod val="20000"/>
            <a:lumOff val="80000"/>
          </a:schemeClr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dirty="0">
              <a:solidFill>
                <a:schemeClr val="accent2"/>
              </a:solidFill>
            </a:rPr>
            <a:t>Median</a:t>
          </a:r>
        </a:p>
      </dgm:t>
    </dgm:pt>
    <dgm:pt modelId="{0B115DFF-051E-43E9-9281-4B4117AAF412}" type="parTrans" cxnId="{AF6693A2-C7B0-484E-B6D5-9D5B54ED2AE2}">
      <dgm:prSet/>
      <dgm:spPr/>
      <dgm:t>
        <a:bodyPr/>
        <a:lstStyle/>
        <a:p>
          <a:endParaRPr lang="en-US"/>
        </a:p>
      </dgm:t>
    </dgm:pt>
    <dgm:pt modelId="{AE20B5D7-4308-409B-A6A1-88D349338383}" type="sibTrans" cxnId="{AF6693A2-C7B0-484E-B6D5-9D5B54ED2AE2}">
      <dgm:prSet/>
      <dgm:spPr/>
      <dgm:t>
        <a:bodyPr/>
        <a:lstStyle/>
        <a:p>
          <a:endParaRPr lang="en-US"/>
        </a:p>
      </dgm:t>
    </dgm:pt>
    <dgm:pt modelId="{C5094470-E64B-4411-9F3E-3C42650AC997}">
      <dgm:prSet phldrT="[Text]"/>
      <dgm:spPr>
        <a:solidFill>
          <a:schemeClr val="accent2">
            <a:lumMod val="20000"/>
            <a:lumOff val="80000"/>
          </a:schemeClr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dirty="0">
              <a:solidFill>
                <a:schemeClr val="accent2"/>
              </a:solidFill>
            </a:rPr>
            <a:t>Mode</a:t>
          </a:r>
        </a:p>
      </dgm:t>
    </dgm:pt>
    <dgm:pt modelId="{6FB5E90A-5913-4CD2-BB63-28BE0D2FB706}" type="parTrans" cxnId="{FB69D12E-92B5-459B-81F3-C0D713CB215C}">
      <dgm:prSet/>
      <dgm:spPr/>
      <dgm:t>
        <a:bodyPr/>
        <a:lstStyle/>
        <a:p>
          <a:endParaRPr lang="en-US"/>
        </a:p>
      </dgm:t>
    </dgm:pt>
    <dgm:pt modelId="{20C26A89-2952-4F94-B840-0024CADA5646}" type="sibTrans" cxnId="{FB69D12E-92B5-459B-81F3-C0D713CB215C}">
      <dgm:prSet/>
      <dgm:spPr/>
      <dgm:t>
        <a:bodyPr/>
        <a:lstStyle/>
        <a:p>
          <a:endParaRPr lang="en-US"/>
        </a:p>
      </dgm:t>
    </dgm:pt>
    <dgm:pt modelId="{FB978A1E-0F7E-4C40-9818-08B0A68DAD9B}">
      <dgm:prSet phldrT="[Text]"/>
      <dgm:spPr>
        <a:solidFill>
          <a:schemeClr val="accent2">
            <a:lumMod val="20000"/>
            <a:lumOff val="80000"/>
          </a:schemeClr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dirty="0">
              <a:solidFill>
                <a:schemeClr val="accent2"/>
              </a:solidFill>
            </a:rPr>
            <a:t>Range</a:t>
          </a:r>
        </a:p>
      </dgm:t>
    </dgm:pt>
    <dgm:pt modelId="{E44AA586-C206-40AA-A7BA-304CA225B8F8}" type="parTrans" cxnId="{784050FB-D75C-4639-9512-33B2921F46A8}">
      <dgm:prSet/>
      <dgm:spPr/>
      <dgm:t>
        <a:bodyPr/>
        <a:lstStyle/>
        <a:p>
          <a:endParaRPr lang="en-US"/>
        </a:p>
      </dgm:t>
    </dgm:pt>
    <dgm:pt modelId="{C07A6A71-4BB8-485F-BECD-E59A10AA3B57}" type="sibTrans" cxnId="{784050FB-D75C-4639-9512-33B2921F46A8}">
      <dgm:prSet/>
      <dgm:spPr/>
      <dgm:t>
        <a:bodyPr/>
        <a:lstStyle/>
        <a:p>
          <a:endParaRPr lang="en-US"/>
        </a:p>
      </dgm:t>
    </dgm:pt>
    <dgm:pt modelId="{E71970CF-93A9-4720-9E14-0A22D72047E0}" type="pres">
      <dgm:prSet presAssocID="{F10581E5-90C4-4CE7-AF47-9BF2C02F95D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712BD22-9D89-4B0B-BC69-1DF58FEF4C01}" type="pres">
      <dgm:prSet presAssocID="{929F8619-E013-4255-8830-27169859A94E}" presName="hierRoot1" presStyleCnt="0">
        <dgm:presLayoutVars>
          <dgm:hierBranch val="init"/>
        </dgm:presLayoutVars>
      </dgm:prSet>
      <dgm:spPr/>
    </dgm:pt>
    <dgm:pt modelId="{AB4500D4-B22C-431F-928B-40D977BE4953}" type="pres">
      <dgm:prSet presAssocID="{929F8619-E013-4255-8830-27169859A94E}" presName="rootComposite1" presStyleCnt="0"/>
      <dgm:spPr/>
    </dgm:pt>
    <dgm:pt modelId="{3F9CB881-0CA8-47D1-BC38-558B9922EA8B}" type="pres">
      <dgm:prSet presAssocID="{929F8619-E013-4255-8830-27169859A94E}" presName="rootText1" presStyleLbl="node0" presStyleIdx="0" presStyleCnt="1" custScaleX="194896">
        <dgm:presLayoutVars>
          <dgm:chPref val="3"/>
        </dgm:presLayoutVars>
      </dgm:prSet>
      <dgm:spPr/>
    </dgm:pt>
    <dgm:pt modelId="{F6AD3EE3-336B-4F89-BFF9-6AE298EBCA26}" type="pres">
      <dgm:prSet presAssocID="{929F8619-E013-4255-8830-27169859A94E}" presName="rootConnector1" presStyleLbl="node1" presStyleIdx="0" presStyleCnt="0"/>
      <dgm:spPr/>
    </dgm:pt>
    <dgm:pt modelId="{EBA1D008-2875-44FC-98FE-78450908128C}" type="pres">
      <dgm:prSet presAssocID="{929F8619-E013-4255-8830-27169859A94E}" presName="hierChild2" presStyleCnt="0"/>
      <dgm:spPr/>
    </dgm:pt>
    <dgm:pt modelId="{A54972A9-D0A9-4D1E-8EB8-70F7F3B44DFB}" type="pres">
      <dgm:prSet presAssocID="{4D9D4D03-68BB-4FE5-A0AC-B8B46D02F6B7}" presName="Name37" presStyleLbl="parChTrans1D2" presStyleIdx="0" presStyleCnt="2"/>
      <dgm:spPr/>
    </dgm:pt>
    <dgm:pt modelId="{4BA3482F-ED0B-4D11-BAAD-5A96586D89FF}" type="pres">
      <dgm:prSet presAssocID="{2AF84F74-FA45-4535-9991-8D11085E0F11}" presName="hierRoot2" presStyleCnt="0">
        <dgm:presLayoutVars>
          <dgm:hierBranch val="init"/>
        </dgm:presLayoutVars>
      </dgm:prSet>
      <dgm:spPr/>
    </dgm:pt>
    <dgm:pt modelId="{2007EE24-EA25-4E33-B22D-BA91362920BA}" type="pres">
      <dgm:prSet presAssocID="{2AF84F74-FA45-4535-9991-8D11085E0F11}" presName="rootComposite" presStyleCnt="0"/>
      <dgm:spPr/>
    </dgm:pt>
    <dgm:pt modelId="{85E7C058-28B1-457A-82C3-BA8F6E5982AA}" type="pres">
      <dgm:prSet presAssocID="{2AF84F74-FA45-4535-9991-8D11085E0F11}" presName="rootText" presStyleLbl="node2" presStyleIdx="0" presStyleCnt="2" custScaleX="182490" custScaleY="71469">
        <dgm:presLayoutVars>
          <dgm:chPref val="3"/>
        </dgm:presLayoutVars>
      </dgm:prSet>
      <dgm:spPr/>
    </dgm:pt>
    <dgm:pt modelId="{A4EEB259-6048-4843-BCE9-D24B12CF2F25}" type="pres">
      <dgm:prSet presAssocID="{2AF84F74-FA45-4535-9991-8D11085E0F11}" presName="rootConnector" presStyleLbl="node2" presStyleIdx="0" presStyleCnt="2"/>
      <dgm:spPr/>
    </dgm:pt>
    <dgm:pt modelId="{B7BC6245-6A4B-4F62-9F14-932DDEEDB59B}" type="pres">
      <dgm:prSet presAssocID="{2AF84F74-FA45-4535-9991-8D11085E0F11}" presName="hierChild4" presStyleCnt="0"/>
      <dgm:spPr/>
    </dgm:pt>
    <dgm:pt modelId="{43793BD3-EB4E-41F2-8CFB-83C250C645B2}" type="pres">
      <dgm:prSet presAssocID="{0954EC29-A60A-4B84-AFD4-B2E7574FC0C5}" presName="Name37" presStyleLbl="parChTrans1D3" presStyleIdx="0" presStyleCnt="6"/>
      <dgm:spPr/>
    </dgm:pt>
    <dgm:pt modelId="{9B823BED-99BE-4CCC-8C96-B709F3C9B174}" type="pres">
      <dgm:prSet presAssocID="{D4D82ACA-6F10-4303-B2D4-5C138E3EE786}" presName="hierRoot2" presStyleCnt="0">
        <dgm:presLayoutVars>
          <dgm:hierBranch val="init"/>
        </dgm:presLayoutVars>
      </dgm:prSet>
      <dgm:spPr/>
    </dgm:pt>
    <dgm:pt modelId="{FCA5BD51-FB3D-4A72-8879-BCAA3340919A}" type="pres">
      <dgm:prSet presAssocID="{D4D82ACA-6F10-4303-B2D4-5C138E3EE786}" presName="rootComposite" presStyleCnt="0"/>
      <dgm:spPr/>
    </dgm:pt>
    <dgm:pt modelId="{06D8AEE4-9EEA-4E56-B08B-E98402776E2F}" type="pres">
      <dgm:prSet presAssocID="{D4D82ACA-6F10-4303-B2D4-5C138E3EE786}" presName="rootText" presStyleLbl="node3" presStyleIdx="0" presStyleCnt="6" custScaleX="102325" custScaleY="71469">
        <dgm:presLayoutVars>
          <dgm:chPref val="3"/>
        </dgm:presLayoutVars>
      </dgm:prSet>
      <dgm:spPr/>
    </dgm:pt>
    <dgm:pt modelId="{E8805622-9D44-41B6-8F17-D57F947738A0}" type="pres">
      <dgm:prSet presAssocID="{D4D82ACA-6F10-4303-B2D4-5C138E3EE786}" presName="rootConnector" presStyleLbl="node3" presStyleIdx="0" presStyleCnt="6"/>
      <dgm:spPr/>
    </dgm:pt>
    <dgm:pt modelId="{231196E6-737C-440C-9EE2-7E3A7F5C647D}" type="pres">
      <dgm:prSet presAssocID="{D4D82ACA-6F10-4303-B2D4-5C138E3EE786}" presName="hierChild4" presStyleCnt="0"/>
      <dgm:spPr/>
    </dgm:pt>
    <dgm:pt modelId="{54E1A919-E5DF-44B5-BD9C-4C26765865A7}" type="pres">
      <dgm:prSet presAssocID="{D4D82ACA-6F10-4303-B2D4-5C138E3EE786}" presName="hierChild5" presStyleCnt="0"/>
      <dgm:spPr/>
    </dgm:pt>
    <dgm:pt modelId="{13E791F7-B80B-4CDB-88AE-7F5DCDACC4B0}" type="pres">
      <dgm:prSet presAssocID="{0B115DFF-051E-43E9-9281-4B4117AAF412}" presName="Name37" presStyleLbl="parChTrans1D3" presStyleIdx="1" presStyleCnt="6"/>
      <dgm:spPr/>
    </dgm:pt>
    <dgm:pt modelId="{29FC4CF4-3582-4BE3-9EFE-02263684DD3C}" type="pres">
      <dgm:prSet presAssocID="{E9A89CDA-7C91-4F92-B8E2-0FA2DC44FEE8}" presName="hierRoot2" presStyleCnt="0">
        <dgm:presLayoutVars>
          <dgm:hierBranch val="init"/>
        </dgm:presLayoutVars>
      </dgm:prSet>
      <dgm:spPr/>
    </dgm:pt>
    <dgm:pt modelId="{D4A1B975-2A3C-423A-A163-A6FB9361B6A5}" type="pres">
      <dgm:prSet presAssocID="{E9A89CDA-7C91-4F92-B8E2-0FA2DC44FEE8}" presName="rootComposite" presStyleCnt="0"/>
      <dgm:spPr/>
    </dgm:pt>
    <dgm:pt modelId="{AF00C29F-97CD-47EE-98E5-33D93DEFA4DD}" type="pres">
      <dgm:prSet presAssocID="{E9A89CDA-7C91-4F92-B8E2-0FA2DC44FEE8}" presName="rootText" presStyleLbl="node3" presStyleIdx="1" presStyleCnt="6" custScaleX="102325" custScaleY="71469">
        <dgm:presLayoutVars>
          <dgm:chPref val="3"/>
        </dgm:presLayoutVars>
      </dgm:prSet>
      <dgm:spPr/>
    </dgm:pt>
    <dgm:pt modelId="{31B4DC43-E3A4-4204-9080-93B5712EE915}" type="pres">
      <dgm:prSet presAssocID="{E9A89CDA-7C91-4F92-B8E2-0FA2DC44FEE8}" presName="rootConnector" presStyleLbl="node3" presStyleIdx="1" presStyleCnt="6"/>
      <dgm:spPr/>
    </dgm:pt>
    <dgm:pt modelId="{9C847A0D-BFF7-46AB-BF2D-A0597BB7FB4A}" type="pres">
      <dgm:prSet presAssocID="{E9A89CDA-7C91-4F92-B8E2-0FA2DC44FEE8}" presName="hierChild4" presStyleCnt="0"/>
      <dgm:spPr/>
    </dgm:pt>
    <dgm:pt modelId="{B5811131-9504-4FF0-932B-CC44F8892576}" type="pres">
      <dgm:prSet presAssocID="{E9A89CDA-7C91-4F92-B8E2-0FA2DC44FEE8}" presName="hierChild5" presStyleCnt="0"/>
      <dgm:spPr/>
    </dgm:pt>
    <dgm:pt modelId="{49F952D5-6A69-477A-8B03-73ED49C1793F}" type="pres">
      <dgm:prSet presAssocID="{6FB5E90A-5913-4CD2-BB63-28BE0D2FB706}" presName="Name37" presStyleLbl="parChTrans1D3" presStyleIdx="2" presStyleCnt="6"/>
      <dgm:spPr/>
    </dgm:pt>
    <dgm:pt modelId="{7EAF4004-A855-4280-9458-B0D9FAF5DCC4}" type="pres">
      <dgm:prSet presAssocID="{C5094470-E64B-4411-9F3E-3C42650AC997}" presName="hierRoot2" presStyleCnt="0">
        <dgm:presLayoutVars>
          <dgm:hierBranch val="init"/>
        </dgm:presLayoutVars>
      </dgm:prSet>
      <dgm:spPr/>
    </dgm:pt>
    <dgm:pt modelId="{70ED1DB1-4352-42A6-B417-02874FE3724F}" type="pres">
      <dgm:prSet presAssocID="{C5094470-E64B-4411-9F3E-3C42650AC997}" presName="rootComposite" presStyleCnt="0"/>
      <dgm:spPr/>
    </dgm:pt>
    <dgm:pt modelId="{E4FEAD6B-5638-4E6D-B6F8-12C9AA75AAE9}" type="pres">
      <dgm:prSet presAssocID="{C5094470-E64B-4411-9F3E-3C42650AC997}" presName="rootText" presStyleLbl="node3" presStyleIdx="2" presStyleCnt="6" custScaleX="102325" custScaleY="71469">
        <dgm:presLayoutVars>
          <dgm:chPref val="3"/>
        </dgm:presLayoutVars>
      </dgm:prSet>
      <dgm:spPr/>
    </dgm:pt>
    <dgm:pt modelId="{11D530BA-3E5C-43AA-B2EB-D0D89D01A1C9}" type="pres">
      <dgm:prSet presAssocID="{C5094470-E64B-4411-9F3E-3C42650AC997}" presName="rootConnector" presStyleLbl="node3" presStyleIdx="2" presStyleCnt="6"/>
      <dgm:spPr/>
    </dgm:pt>
    <dgm:pt modelId="{E6C5F7FF-0675-4F4C-989C-57BD29A28490}" type="pres">
      <dgm:prSet presAssocID="{C5094470-E64B-4411-9F3E-3C42650AC997}" presName="hierChild4" presStyleCnt="0"/>
      <dgm:spPr/>
    </dgm:pt>
    <dgm:pt modelId="{81B349F6-CF66-4BFC-A00F-3EE432E7F083}" type="pres">
      <dgm:prSet presAssocID="{C5094470-E64B-4411-9F3E-3C42650AC997}" presName="hierChild5" presStyleCnt="0"/>
      <dgm:spPr/>
    </dgm:pt>
    <dgm:pt modelId="{EC711BD7-7BBF-4805-AA5A-ECE44F5FD62F}" type="pres">
      <dgm:prSet presAssocID="{2AF84F74-FA45-4535-9991-8D11085E0F11}" presName="hierChild5" presStyleCnt="0"/>
      <dgm:spPr/>
    </dgm:pt>
    <dgm:pt modelId="{709B94B0-1D66-45F5-9B21-54261662EEDB}" type="pres">
      <dgm:prSet presAssocID="{086A9CA7-A3C3-4A8D-B1D4-E7FCC736AC3B}" presName="Name37" presStyleLbl="parChTrans1D2" presStyleIdx="1" presStyleCnt="2"/>
      <dgm:spPr/>
    </dgm:pt>
    <dgm:pt modelId="{9C22AB15-383E-4EE0-B7EF-7018F465B5B1}" type="pres">
      <dgm:prSet presAssocID="{0B974163-CEA2-438E-9F2F-A1C7A39AEF3C}" presName="hierRoot2" presStyleCnt="0">
        <dgm:presLayoutVars>
          <dgm:hierBranch val="init"/>
        </dgm:presLayoutVars>
      </dgm:prSet>
      <dgm:spPr/>
    </dgm:pt>
    <dgm:pt modelId="{0590820B-DCCC-405B-B38A-34BDE739329F}" type="pres">
      <dgm:prSet presAssocID="{0B974163-CEA2-438E-9F2F-A1C7A39AEF3C}" presName="rootComposite" presStyleCnt="0"/>
      <dgm:spPr/>
    </dgm:pt>
    <dgm:pt modelId="{ABED1B79-51BB-4AC3-AC57-EC830B773411}" type="pres">
      <dgm:prSet presAssocID="{0B974163-CEA2-438E-9F2F-A1C7A39AEF3C}" presName="rootText" presStyleLbl="node2" presStyleIdx="1" presStyleCnt="2" custScaleX="182490" custScaleY="71469">
        <dgm:presLayoutVars>
          <dgm:chPref val="3"/>
        </dgm:presLayoutVars>
      </dgm:prSet>
      <dgm:spPr/>
    </dgm:pt>
    <dgm:pt modelId="{5423B037-7A4F-4AAD-AE2E-833B5FA957A2}" type="pres">
      <dgm:prSet presAssocID="{0B974163-CEA2-438E-9F2F-A1C7A39AEF3C}" presName="rootConnector" presStyleLbl="node2" presStyleIdx="1" presStyleCnt="2"/>
      <dgm:spPr/>
    </dgm:pt>
    <dgm:pt modelId="{1C3569DF-A533-4587-A995-7429F1DC1C6C}" type="pres">
      <dgm:prSet presAssocID="{0B974163-CEA2-438E-9F2F-A1C7A39AEF3C}" presName="hierChild4" presStyleCnt="0"/>
      <dgm:spPr/>
    </dgm:pt>
    <dgm:pt modelId="{EB926509-BD54-4764-A6CB-D02E0963A9F0}" type="pres">
      <dgm:prSet presAssocID="{9DB08458-7FF7-467B-B060-E63CA37F4D0C}" presName="Name37" presStyleLbl="parChTrans1D3" presStyleIdx="3" presStyleCnt="6"/>
      <dgm:spPr/>
    </dgm:pt>
    <dgm:pt modelId="{BA35E37E-C86C-4D3D-83C0-FE42060B6954}" type="pres">
      <dgm:prSet presAssocID="{41C89395-CD58-4A62-8760-C2E87084FDC8}" presName="hierRoot2" presStyleCnt="0">
        <dgm:presLayoutVars>
          <dgm:hierBranch val="init"/>
        </dgm:presLayoutVars>
      </dgm:prSet>
      <dgm:spPr/>
    </dgm:pt>
    <dgm:pt modelId="{36C5DC7D-6330-4DCB-9F1C-830BA4BF8F42}" type="pres">
      <dgm:prSet presAssocID="{41C89395-CD58-4A62-8760-C2E87084FDC8}" presName="rootComposite" presStyleCnt="0"/>
      <dgm:spPr/>
    </dgm:pt>
    <dgm:pt modelId="{06351A47-7A67-4427-8755-03DBCC23B2D2}" type="pres">
      <dgm:prSet presAssocID="{41C89395-CD58-4A62-8760-C2E87084FDC8}" presName="rootText" presStyleLbl="node3" presStyleIdx="3" presStyleCnt="6" custScaleX="182490" custScaleY="71469">
        <dgm:presLayoutVars>
          <dgm:chPref val="3"/>
        </dgm:presLayoutVars>
      </dgm:prSet>
      <dgm:spPr/>
    </dgm:pt>
    <dgm:pt modelId="{42FA84C8-0BDB-4A18-BBFD-CBDE62DE4DA8}" type="pres">
      <dgm:prSet presAssocID="{41C89395-CD58-4A62-8760-C2E87084FDC8}" presName="rootConnector" presStyleLbl="node3" presStyleIdx="3" presStyleCnt="6"/>
      <dgm:spPr/>
    </dgm:pt>
    <dgm:pt modelId="{786BDFAC-7A9E-42BB-8878-D423B71B2A87}" type="pres">
      <dgm:prSet presAssocID="{41C89395-CD58-4A62-8760-C2E87084FDC8}" presName="hierChild4" presStyleCnt="0"/>
      <dgm:spPr/>
    </dgm:pt>
    <dgm:pt modelId="{38811EB3-4360-4A56-87D3-A3288912C944}" type="pres">
      <dgm:prSet presAssocID="{41C89395-CD58-4A62-8760-C2E87084FDC8}" presName="hierChild5" presStyleCnt="0"/>
      <dgm:spPr/>
    </dgm:pt>
    <dgm:pt modelId="{55DDF12E-F575-48A1-A9ED-B62C773241AE}" type="pres">
      <dgm:prSet presAssocID="{DA621EED-7C87-4F53-8A6E-81FDB8DD3082}" presName="Name37" presStyleLbl="parChTrans1D3" presStyleIdx="4" presStyleCnt="6"/>
      <dgm:spPr/>
    </dgm:pt>
    <dgm:pt modelId="{8146C872-A802-460D-AABA-45700F63084B}" type="pres">
      <dgm:prSet presAssocID="{17484C3A-8B97-4A9A-8CD0-FB253F948CE6}" presName="hierRoot2" presStyleCnt="0">
        <dgm:presLayoutVars>
          <dgm:hierBranch val="init"/>
        </dgm:presLayoutVars>
      </dgm:prSet>
      <dgm:spPr/>
    </dgm:pt>
    <dgm:pt modelId="{F7A41D58-CB52-42AA-9EFE-6446212B5A1C}" type="pres">
      <dgm:prSet presAssocID="{17484C3A-8B97-4A9A-8CD0-FB253F948CE6}" presName="rootComposite" presStyleCnt="0"/>
      <dgm:spPr/>
    </dgm:pt>
    <dgm:pt modelId="{2BD7EA66-2DA7-4F93-90FE-8DA68DF1EDCA}" type="pres">
      <dgm:prSet presAssocID="{17484C3A-8B97-4A9A-8CD0-FB253F948CE6}" presName="rootText" presStyleLbl="node3" presStyleIdx="4" presStyleCnt="6" custScaleX="182490" custScaleY="71469">
        <dgm:presLayoutVars>
          <dgm:chPref val="3"/>
        </dgm:presLayoutVars>
      </dgm:prSet>
      <dgm:spPr/>
    </dgm:pt>
    <dgm:pt modelId="{A9964C11-0DFD-4AE0-BD8A-104EA2E94712}" type="pres">
      <dgm:prSet presAssocID="{17484C3A-8B97-4A9A-8CD0-FB253F948CE6}" presName="rootConnector" presStyleLbl="node3" presStyleIdx="4" presStyleCnt="6"/>
      <dgm:spPr/>
    </dgm:pt>
    <dgm:pt modelId="{864F3D56-5C62-4F11-B5B0-8C39D1FB3BDE}" type="pres">
      <dgm:prSet presAssocID="{17484C3A-8B97-4A9A-8CD0-FB253F948CE6}" presName="hierChild4" presStyleCnt="0"/>
      <dgm:spPr/>
    </dgm:pt>
    <dgm:pt modelId="{79D901BF-9A5D-4D5C-83BD-AC575BE13616}" type="pres">
      <dgm:prSet presAssocID="{17484C3A-8B97-4A9A-8CD0-FB253F948CE6}" presName="hierChild5" presStyleCnt="0"/>
      <dgm:spPr/>
    </dgm:pt>
    <dgm:pt modelId="{6CAC11CA-998D-4F1C-8844-C34137751314}" type="pres">
      <dgm:prSet presAssocID="{E44AA586-C206-40AA-A7BA-304CA225B8F8}" presName="Name37" presStyleLbl="parChTrans1D3" presStyleIdx="5" presStyleCnt="6"/>
      <dgm:spPr/>
    </dgm:pt>
    <dgm:pt modelId="{DA15B7E2-FAB4-407B-A0AC-EDB521CF503F}" type="pres">
      <dgm:prSet presAssocID="{FB978A1E-0F7E-4C40-9818-08B0A68DAD9B}" presName="hierRoot2" presStyleCnt="0">
        <dgm:presLayoutVars>
          <dgm:hierBranch val="init"/>
        </dgm:presLayoutVars>
      </dgm:prSet>
      <dgm:spPr/>
    </dgm:pt>
    <dgm:pt modelId="{F98672FF-016D-49AC-865F-14FB94A7BBC3}" type="pres">
      <dgm:prSet presAssocID="{FB978A1E-0F7E-4C40-9818-08B0A68DAD9B}" presName="rootComposite" presStyleCnt="0"/>
      <dgm:spPr/>
    </dgm:pt>
    <dgm:pt modelId="{547A1861-ABBE-4A2E-8A96-63F4DE40F99B}" type="pres">
      <dgm:prSet presAssocID="{FB978A1E-0F7E-4C40-9818-08B0A68DAD9B}" presName="rootText" presStyleLbl="node3" presStyleIdx="5" presStyleCnt="6" custScaleX="182490" custScaleY="71469">
        <dgm:presLayoutVars>
          <dgm:chPref val="3"/>
        </dgm:presLayoutVars>
      </dgm:prSet>
      <dgm:spPr/>
    </dgm:pt>
    <dgm:pt modelId="{F5B68636-FCF7-49DE-AFEE-1DFCC930F979}" type="pres">
      <dgm:prSet presAssocID="{FB978A1E-0F7E-4C40-9818-08B0A68DAD9B}" presName="rootConnector" presStyleLbl="node3" presStyleIdx="5" presStyleCnt="6"/>
      <dgm:spPr/>
    </dgm:pt>
    <dgm:pt modelId="{B0EC9257-C80F-4A56-BAC6-918D31231EA3}" type="pres">
      <dgm:prSet presAssocID="{FB978A1E-0F7E-4C40-9818-08B0A68DAD9B}" presName="hierChild4" presStyleCnt="0"/>
      <dgm:spPr/>
    </dgm:pt>
    <dgm:pt modelId="{C07A6C4C-DE19-4816-A0E5-46B419FC1007}" type="pres">
      <dgm:prSet presAssocID="{FB978A1E-0F7E-4C40-9818-08B0A68DAD9B}" presName="hierChild5" presStyleCnt="0"/>
      <dgm:spPr/>
    </dgm:pt>
    <dgm:pt modelId="{DD3E1CE5-33C7-4E76-B03B-0602111782CB}" type="pres">
      <dgm:prSet presAssocID="{0B974163-CEA2-438E-9F2F-A1C7A39AEF3C}" presName="hierChild5" presStyleCnt="0"/>
      <dgm:spPr/>
    </dgm:pt>
    <dgm:pt modelId="{F2EF5B29-B3B9-4F68-A186-9E2EB624A104}" type="pres">
      <dgm:prSet presAssocID="{929F8619-E013-4255-8830-27169859A94E}" presName="hierChild3" presStyleCnt="0"/>
      <dgm:spPr/>
    </dgm:pt>
  </dgm:ptLst>
  <dgm:cxnLst>
    <dgm:cxn modelId="{49A40800-5223-4EEC-8DEE-601A341907D5}" type="presOf" srcId="{4D9D4D03-68BB-4FE5-A0AC-B8B46D02F6B7}" destId="{A54972A9-D0A9-4D1E-8EB8-70F7F3B44DFB}" srcOrd="0" destOrd="0" presId="urn:microsoft.com/office/officeart/2005/8/layout/orgChart1"/>
    <dgm:cxn modelId="{042A4700-1013-49CA-9E6D-31A139A8360D}" type="presOf" srcId="{6FB5E90A-5913-4CD2-BB63-28BE0D2FB706}" destId="{49F952D5-6A69-477A-8B03-73ED49C1793F}" srcOrd="0" destOrd="0" presId="urn:microsoft.com/office/officeart/2005/8/layout/orgChart1"/>
    <dgm:cxn modelId="{959E6E04-08C2-46FE-8FFA-C32ED32AE771}" type="presOf" srcId="{929F8619-E013-4255-8830-27169859A94E}" destId="{3F9CB881-0CA8-47D1-BC38-558B9922EA8B}" srcOrd="0" destOrd="0" presId="urn:microsoft.com/office/officeart/2005/8/layout/orgChart1"/>
    <dgm:cxn modelId="{9C164106-355A-463F-B533-6A76FF3A6984}" srcId="{929F8619-E013-4255-8830-27169859A94E}" destId="{2AF84F74-FA45-4535-9991-8D11085E0F11}" srcOrd="0" destOrd="0" parTransId="{4D9D4D03-68BB-4FE5-A0AC-B8B46D02F6B7}" sibTransId="{B261DE5A-3121-420C-8443-124779B899FC}"/>
    <dgm:cxn modelId="{21237F09-80C4-491E-84B5-242DEA0EC7FF}" type="presOf" srcId="{086A9CA7-A3C3-4A8D-B1D4-E7FCC736AC3B}" destId="{709B94B0-1D66-45F5-9B21-54261662EEDB}" srcOrd="0" destOrd="0" presId="urn:microsoft.com/office/officeart/2005/8/layout/orgChart1"/>
    <dgm:cxn modelId="{ABA3E316-E2B2-4B28-9282-4DBF58ED5454}" type="presOf" srcId="{F10581E5-90C4-4CE7-AF47-9BF2C02F95D8}" destId="{E71970CF-93A9-4720-9E14-0A22D72047E0}" srcOrd="0" destOrd="0" presId="urn:microsoft.com/office/officeart/2005/8/layout/orgChart1"/>
    <dgm:cxn modelId="{FF3CA11F-3E15-4DA9-9439-83C49F3DAF45}" type="presOf" srcId="{E44AA586-C206-40AA-A7BA-304CA225B8F8}" destId="{6CAC11CA-998D-4F1C-8844-C34137751314}" srcOrd="0" destOrd="0" presId="urn:microsoft.com/office/officeart/2005/8/layout/orgChart1"/>
    <dgm:cxn modelId="{05DE2523-5510-4A91-9311-13215A35F1D1}" type="presOf" srcId="{FB978A1E-0F7E-4C40-9818-08B0A68DAD9B}" destId="{F5B68636-FCF7-49DE-AFEE-1DFCC930F979}" srcOrd="1" destOrd="0" presId="urn:microsoft.com/office/officeart/2005/8/layout/orgChart1"/>
    <dgm:cxn modelId="{88B1F12A-85FE-4123-A8F8-20B0799C3220}" type="presOf" srcId="{C5094470-E64B-4411-9F3E-3C42650AC997}" destId="{11D530BA-3E5C-43AA-B2EB-D0D89D01A1C9}" srcOrd="1" destOrd="0" presId="urn:microsoft.com/office/officeart/2005/8/layout/orgChart1"/>
    <dgm:cxn modelId="{FB69D12E-92B5-459B-81F3-C0D713CB215C}" srcId="{2AF84F74-FA45-4535-9991-8D11085E0F11}" destId="{C5094470-E64B-4411-9F3E-3C42650AC997}" srcOrd="2" destOrd="0" parTransId="{6FB5E90A-5913-4CD2-BB63-28BE0D2FB706}" sibTransId="{20C26A89-2952-4F94-B840-0024CADA5646}"/>
    <dgm:cxn modelId="{2710133F-30B0-4D8D-84E2-F5C8E963E7FC}" type="presOf" srcId="{DA621EED-7C87-4F53-8A6E-81FDB8DD3082}" destId="{55DDF12E-F575-48A1-A9ED-B62C773241AE}" srcOrd="0" destOrd="0" presId="urn:microsoft.com/office/officeart/2005/8/layout/orgChart1"/>
    <dgm:cxn modelId="{1E4D0565-84ED-41D4-913C-ABDD6B8FAF4F}" type="presOf" srcId="{E9A89CDA-7C91-4F92-B8E2-0FA2DC44FEE8}" destId="{AF00C29F-97CD-47EE-98E5-33D93DEFA4DD}" srcOrd="0" destOrd="0" presId="urn:microsoft.com/office/officeart/2005/8/layout/orgChart1"/>
    <dgm:cxn modelId="{531ED767-84E2-45A3-8B88-8C620FB6096A}" type="presOf" srcId="{2AF84F74-FA45-4535-9991-8D11085E0F11}" destId="{A4EEB259-6048-4843-BCE9-D24B12CF2F25}" srcOrd="1" destOrd="0" presId="urn:microsoft.com/office/officeart/2005/8/layout/orgChart1"/>
    <dgm:cxn modelId="{81FDE74A-2927-4A7A-8FA3-33228AF2619B}" srcId="{0B974163-CEA2-438E-9F2F-A1C7A39AEF3C}" destId="{17484C3A-8B97-4A9A-8CD0-FB253F948CE6}" srcOrd="1" destOrd="0" parTransId="{DA621EED-7C87-4F53-8A6E-81FDB8DD3082}" sibTransId="{3F3303A6-FD1C-4C1A-BE91-4716CA263034}"/>
    <dgm:cxn modelId="{ACAD4D6C-DA30-4EC2-8133-77DAD7F051FF}" type="presOf" srcId="{41C89395-CD58-4A62-8760-C2E87084FDC8}" destId="{42FA84C8-0BDB-4A18-BBFD-CBDE62DE4DA8}" srcOrd="1" destOrd="0" presId="urn:microsoft.com/office/officeart/2005/8/layout/orgChart1"/>
    <dgm:cxn modelId="{A082596E-9774-41CB-A294-4989F39F49A3}" type="presOf" srcId="{41C89395-CD58-4A62-8760-C2E87084FDC8}" destId="{06351A47-7A67-4427-8755-03DBCC23B2D2}" srcOrd="0" destOrd="0" presId="urn:microsoft.com/office/officeart/2005/8/layout/orgChart1"/>
    <dgm:cxn modelId="{E2127156-248B-40F5-83BD-49A5C0F76833}" type="presOf" srcId="{E9A89CDA-7C91-4F92-B8E2-0FA2DC44FEE8}" destId="{31B4DC43-E3A4-4204-9080-93B5712EE915}" srcOrd="1" destOrd="0" presId="urn:microsoft.com/office/officeart/2005/8/layout/orgChart1"/>
    <dgm:cxn modelId="{E2BD8276-91FB-47FC-8E2D-90056139B948}" type="presOf" srcId="{0B974163-CEA2-438E-9F2F-A1C7A39AEF3C}" destId="{5423B037-7A4F-4AAD-AE2E-833B5FA957A2}" srcOrd="1" destOrd="0" presId="urn:microsoft.com/office/officeart/2005/8/layout/orgChart1"/>
    <dgm:cxn modelId="{2AB56D7B-B86A-4913-B262-C038E56DACE3}" srcId="{929F8619-E013-4255-8830-27169859A94E}" destId="{0B974163-CEA2-438E-9F2F-A1C7A39AEF3C}" srcOrd="1" destOrd="0" parTransId="{086A9CA7-A3C3-4A8D-B1D4-E7FCC736AC3B}" sibTransId="{1FB2600A-C9EE-4D95-9C0E-5EF1D7B3DD8D}"/>
    <dgm:cxn modelId="{D7F7DC7D-45D1-4172-98FD-ADA4C8662BC7}" type="presOf" srcId="{0954EC29-A60A-4B84-AFD4-B2E7574FC0C5}" destId="{43793BD3-EB4E-41F2-8CFB-83C250C645B2}" srcOrd="0" destOrd="0" presId="urn:microsoft.com/office/officeart/2005/8/layout/orgChart1"/>
    <dgm:cxn modelId="{37999985-EAF8-407C-BC98-7E65ED524CDF}" type="presOf" srcId="{D4D82ACA-6F10-4303-B2D4-5C138E3EE786}" destId="{06D8AEE4-9EEA-4E56-B08B-E98402776E2F}" srcOrd="0" destOrd="0" presId="urn:microsoft.com/office/officeart/2005/8/layout/orgChart1"/>
    <dgm:cxn modelId="{3A4E0287-A0A6-4A5D-BF50-6E59A7875FE1}" type="presOf" srcId="{17484C3A-8B97-4A9A-8CD0-FB253F948CE6}" destId="{2BD7EA66-2DA7-4F93-90FE-8DA68DF1EDCA}" srcOrd="0" destOrd="0" presId="urn:microsoft.com/office/officeart/2005/8/layout/orgChart1"/>
    <dgm:cxn modelId="{307D6093-42AC-409C-A0C1-EB601EBA05C3}" type="presOf" srcId="{929F8619-E013-4255-8830-27169859A94E}" destId="{F6AD3EE3-336B-4F89-BFF9-6AE298EBCA26}" srcOrd="1" destOrd="0" presId="urn:microsoft.com/office/officeart/2005/8/layout/orgChart1"/>
    <dgm:cxn modelId="{2CDC4F99-FD0A-4848-AADD-FF1DA9908FF9}" type="presOf" srcId="{D4D82ACA-6F10-4303-B2D4-5C138E3EE786}" destId="{E8805622-9D44-41B6-8F17-D57F947738A0}" srcOrd="1" destOrd="0" presId="urn:microsoft.com/office/officeart/2005/8/layout/orgChart1"/>
    <dgm:cxn modelId="{D4BE489B-3703-4BE7-98B4-285C6D12524D}" srcId="{F10581E5-90C4-4CE7-AF47-9BF2C02F95D8}" destId="{929F8619-E013-4255-8830-27169859A94E}" srcOrd="0" destOrd="0" parTransId="{0C2A7959-901A-4596-8471-D1E0B27405E5}" sibTransId="{F55F6F66-3AF3-4464-B3E4-CE4FA4D9C2A5}"/>
    <dgm:cxn modelId="{180839A1-6614-40B1-8159-52497BA47E4F}" type="presOf" srcId="{0B974163-CEA2-438E-9F2F-A1C7A39AEF3C}" destId="{ABED1B79-51BB-4AC3-AC57-EC830B773411}" srcOrd="0" destOrd="0" presId="urn:microsoft.com/office/officeart/2005/8/layout/orgChart1"/>
    <dgm:cxn modelId="{B80927A2-DB94-40E6-B552-E2FB461D944E}" srcId="{0B974163-CEA2-438E-9F2F-A1C7A39AEF3C}" destId="{41C89395-CD58-4A62-8760-C2E87084FDC8}" srcOrd="0" destOrd="0" parTransId="{9DB08458-7FF7-467B-B060-E63CA37F4D0C}" sibTransId="{3A057E08-AD33-4CE1-BCE2-29C3BB34DD1D}"/>
    <dgm:cxn modelId="{AF6693A2-C7B0-484E-B6D5-9D5B54ED2AE2}" srcId="{2AF84F74-FA45-4535-9991-8D11085E0F11}" destId="{E9A89CDA-7C91-4F92-B8E2-0FA2DC44FEE8}" srcOrd="1" destOrd="0" parTransId="{0B115DFF-051E-43E9-9281-4B4117AAF412}" sibTransId="{AE20B5D7-4308-409B-A6A1-88D349338383}"/>
    <dgm:cxn modelId="{327566B1-37CE-4ED7-AFBD-3478C0820E31}" type="presOf" srcId="{2AF84F74-FA45-4535-9991-8D11085E0F11}" destId="{85E7C058-28B1-457A-82C3-BA8F6E5982AA}" srcOrd="0" destOrd="0" presId="urn:microsoft.com/office/officeart/2005/8/layout/orgChart1"/>
    <dgm:cxn modelId="{07C2EDB3-7664-48AB-8DA4-DA1992A1202D}" type="presOf" srcId="{9DB08458-7FF7-467B-B060-E63CA37F4D0C}" destId="{EB926509-BD54-4764-A6CB-D02E0963A9F0}" srcOrd="0" destOrd="0" presId="urn:microsoft.com/office/officeart/2005/8/layout/orgChart1"/>
    <dgm:cxn modelId="{46BC4CBD-69DB-4E05-A531-2391E4A3EEF7}" type="presOf" srcId="{0B115DFF-051E-43E9-9281-4B4117AAF412}" destId="{13E791F7-B80B-4CDB-88AE-7F5DCDACC4B0}" srcOrd="0" destOrd="0" presId="urn:microsoft.com/office/officeart/2005/8/layout/orgChart1"/>
    <dgm:cxn modelId="{1C0B00C6-BD28-422E-BB60-73F1A23EE8F7}" type="presOf" srcId="{FB978A1E-0F7E-4C40-9818-08B0A68DAD9B}" destId="{547A1861-ABBE-4A2E-8A96-63F4DE40F99B}" srcOrd="0" destOrd="0" presId="urn:microsoft.com/office/officeart/2005/8/layout/orgChart1"/>
    <dgm:cxn modelId="{0DD3D8CF-808E-4950-AAB8-B047B2ED5C97}" type="presOf" srcId="{C5094470-E64B-4411-9F3E-3C42650AC997}" destId="{E4FEAD6B-5638-4E6D-B6F8-12C9AA75AAE9}" srcOrd="0" destOrd="0" presId="urn:microsoft.com/office/officeart/2005/8/layout/orgChart1"/>
    <dgm:cxn modelId="{9DE190D4-BEC7-4008-9084-647D28528053}" type="presOf" srcId="{17484C3A-8B97-4A9A-8CD0-FB253F948CE6}" destId="{A9964C11-0DFD-4AE0-BD8A-104EA2E94712}" srcOrd="1" destOrd="0" presId="urn:microsoft.com/office/officeart/2005/8/layout/orgChart1"/>
    <dgm:cxn modelId="{3632B5DB-DC31-4C1E-A7FF-5CD3162C9913}" srcId="{2AF84F74-FA45-4535-9991-8D11085E0F11}" destId="{D4D82ACA-6F10-4303-B2D4-5C138E3EE786}" srcOrd="0" destOrd="0" parTransId="{0954EC29-A60A-4B84-AFD4-B2E7574FC0C5}" sibTransId="{E83692AA-340F-43CD-9635-266CA21E8883}"/>
    <dgm:cxn modelId="{784050FB-D75C-4639-9512-33B2921F46A8}" srcId="{0B974163-CEA2-438E-9F2F-A1C7A39AEF3C}" destId="{FB978A1E-0F7E-4C40-9818-08B0A68DAD9B}" srcOrd="2" destOrd="0" parTransId="{E44AA586-C206-40AA-A7BA-304CA225B8F8}" sibTransId="{C07A6A71-4BB8-485F-BECD-E59A10AA3B57}"/>
    <dgm:cxn modelId="{F160309F-612C-4059-9843-CE050267D83C}" type="presParOf" srcId="{E71970CF-93A9-4720-9E14-0A22D72047E0}" destId="{2712BD22-9D89-4B0B-BC69-1DF58FEF4C01}" srcOrd="0" destOrd="0" presId="urn:microsoft.com/office/officeart/2005/8/layout/orgChart1"/>
    <dgm:cxn modelId="{4F518301-0B12-4F13-8409-CC9F50F1DFF2}" type="presParOf" srcId="{2712BD22-9D89-4B0B-BC69-1DF58FEF4C01}" destId="{AB4500D4-B22C-431F-928B-40D977BE4953}" srcOrd="0" destOrd="0" presId="urn:microsoft.com/office/officeart/2005/8/layout/orgChart1"/>
    <dgm:cxn modelId="{26791FB6-0018-43FE-8980-025CFE475EB0}" type="presParOf" srcId="{AB4500D4-B22C-431F-928B-40D977BE4953}" destId="{3F9CB881-0CA8-47D1-BC38-558B9922EA8B}" srcOrd="0" destOrd="0" presId="urn:microsoft.com/office/officeart/2005/8/layout/orgChart1"/>
    <dgm:cxn modelId="{46108EF8-817A-4C41-B64B-7AF1B6008C4C}" type="presParOf" srcId="{AB4500D4-B22C-431F-928B-40D977BE4953}" destId="{F6AD3EE3-336B-4F89-BFF9-6AE298EBCA26}" srcOrd="1" destOrd="0" presId="urn:microsoft.com/office/officeart/2005/8/layout/orgChart1"/>
    <dgm:cxn modelId="{CE942572-C100-46CB-827F-E988C751CF7F}" type="presParOf" srcId="{2712BD22-9D89-4B0B-BC69-1DF58FEF4C01}" destId="{EBA1D008-2875-44FC-98FE-78450908128C}" srcOrd="1" destOrd="0" presId="urn:microsoft.com/office/officeart/2005/8/layout/orgChart1"/>
    <dgm:cxn modelId="{53A41D12-B8D4-46A2-B962-2ED66A2E6115}" type="presParOf" srcId="{EBA1D008-2875-44FC-98FE-78450908128C}" destId="{A54972A9-D0A9-4D1E-8EB8-70F7F3B44DFB}" srcOrd="0" destOrd="0" presId="urn:microsoft.com/office/officeart/2005/8/layout/orgChart1"/>
    <dgm:cxn modelId="{9DD597C4-4CCE-4220-A7F4-B1BF57BB3E7F}" type="presParOf" srcId="{EBA1D008-2875-44FC-98FE-78450908128C}" destId="{4BA3482F-ED0B-4D11-BAAD-5A96586D89FF}" srcOrd="1" destOrd="0" presId="urn:microsoft.com/office/officeart/2005/8/layout/orgChart1"/>
    <dgm:cxn modelId="{AA390FBA-9CBB-4C2B-8CC2-B0F49DAF34C6}" type="presParOf" srcId="{4BA3482F-ED0B-4D11-BAAD-5A96586D89FF}" destId="{2007EE24-EA25-4E33-B22D-BA91362920BA}" srcOrd="0" destOrd="0" presId="urn:microsoft.com/office/officeart/2005/8/layout/orgChart1"/>
    <dgm:cxn modelId="{376DEC31-A8F9-4164-8543-59E4343B0B7A}" type="presParOf" srcId="{2007EE24-EA25-4E33-B22D-BA91362920BA}" destId="{85E7C058-28B1-457A-82C3-BA8F6E5982AA}" srcOrd="0" destOrd="0" presId="urn:microsoft.com/office/officeart/2005/8/layout/orgChart1"/>
    <dgm:cxn modelId="{76CD801F-D3C5-498C-8387-F39626EB89FD}" type="presParOf" srcId="{2007EE24-EA25-4E33-B22D-BA91362920BA}" destId="{A4EEB259-6048-4843-BCE9-D24B12CF2F25}" srcOrd="1" destOrd="0" presId="urn:microsoft.com/office/officeart/2005/8/layout/orgChart1"/>
    <dgm:cxn modelId="{D27B56BF-E91F-445A-8F9B-90718BADE0B6}" type="presParOf" srcId="{4BA3482F-ED0B-4D11-BAAD-5A96586D89FF}" destId="{B7BC6245-6A4B-4F62-9F14-932DDEEDB59B}" srcOrd="1" destOrd="0" presId="urn:microsoft.com/office/officeart/2005/8/layout/orgChart1"/>
    <dgm:cxn modelId="{736EB99F-7108-4F5B-9898-046DFEF33F93}" type="presParOf" srcId="{B7BC6245-6A4B-4F62-9F14-932DDEEDB59B}" destId="{43793BD3-EB4E-41F2-8CFB-83C250C645B2}" srcOrd="0" destOrd="0" presId="urn:microsoft.com/office/officeart/2005/8/layout/orgChart1"/>
    <dgm:cxn modelId="{5E219D18-2458-4C27-8EC3-AE065F048454}" type="presParOf" srcId="{B7BC6245-6A4B-4F62-9F14-932DDEEDB59B}" destId="{9B823BED-99BE-4CCC-8C96-B709F3C9B174}" srcOrd="1" destOrd="0" presId="urn:microsoft.com/office/officeart/2005/8/layout/orgChart1"/>
    <dgm:cxn modelId="{3306FAF7-3D81-4571-8AFD-BF9FDA40206D}" type="presParOf" srcId="{9B823BED-99BE-4CCC-8C96-B709F3C9B174}" destId="{FCA5BD51-FB3D-4A72-8879-BCAA3340919A}" srcOrd="0" destOrd="0" presId="urn:microsoft.com/office/officeart/2005/8/layout/orgChart1"/>
    <dgm:cxn modelId="{121FDFDC-E2CA-49B3-BCBF-48D1AF6F0F5A}" type="presParOf" srcId="{FCA5BD51-FB3D-4A72-8879-BCAA3340919A}" destId="{06D8AEE4-9EEA-4E56-B08B-E98402776E2F}" srcOrd="0" destOrd="0" presId="urn:microsoft.com/office/officeart/2005/8/layout/orgChart1"/>
    <dgm:cxn modelId="{0FAE248A-A126-42AA-A6AE-4877418F82AA}" type="presParOf" srcId="{FCA5BD51-FB3D-4A72-8879-BCAA3340919A}" destId="{E8805622-9D44-41B6-8F17-D57F947738A0}" srcOrd="1" destOrd="0" presId="urn:microsoft.com/office/officeart/2005/8/layout/orgChart1"/>
    <dgm:cxn modelId="{6F7264D9-A40C-441A-9240-372C24EDD69F}" type="presParOf" srcId="{9B823BED-99BE-4CCC-8C96-B709F3C9B174}" destId="{231196E6-737C-440C-9EE2-7E3A7F5C647D}" srcOrd="1" destOrd="0" presId="urn:microsoft.com/office/officeart/2005/8/layout/orgChart1"/>
    <dgm:cxn modelId="{FFA3472E-E9B1-48DE-BD88-7D1437E283AA}" type="presParOf" srcId="{9B823BED-99BE-4CCC-8C96-B709F3C9B174}" destId="{54E1A919-E5DF-44B5-BD9C-4C26765865A7}" srcOrd="2" destOrd="0" presId="urn:microsoft.com/office/officeart/2005/8/layout/orgChart1"/>
    <dgm:cxn modelId="{A5EF5DF9-F4F6-4648-B9AA-0F167971A56C}" type="presParOf" srcId="{B7BC6245-6A4B-4F62-9F14-932DDEEDB59B}" destId="{13E791F7-B80B-4CDB-88AE-7F5DCDACC4B0}" srcOrd="2" destOrd="0" presId="urn:microsoft.com/office/officeart/2005/8/layout/orgChart1"/>
    <dgm:cxn modelId="{D420F30C-7519-4DF6-9510-8AECEFC1AC9B}" type="presParOf" srcId="{B7BC6245-6A4B-4F62-9F14-932DDEEDB59B}" destId="{29FC4CF4-3582-4BE3-9EFE-02263684DD3C}" srcOrd="3" destOrd="0" presId="urn:microsoft.com/office/officeart/2005/8/layout/orgChart1"/>
    <dgm:cxn modelId="{DF51978F-78FA-4BB7-8E03-EC73DF429FED}" type="presParOf" srcId="{29FC4CF4-3582-4BE3-9EFE-02263684DD3C}" destId="{D4A1B975-2A3C-423A-A163-A6FB9361B6A5}" srcOrd="0" destOrd="0" presId="urn:microsoft.com/office/officeart/2005/8/layout/orgChart1"/>
    <dgm:cxn modelId="{1E6C367F-0ACE-479F-AB5F-686F3B5D6D01}" type="presParOf" srcId="{D4A1B975-2A3C-423A-A163-A6FB9361B6A5}" destId="{AF00C29F-97CD-47EE-98E5-33D93DEFA4DD}" srcOrd="0" destOrd="0" presId="urn:microsoft.com/office/officeart/2005/8/layout/orgChart1"/>
    <dgm:cxn modelId="{CA5353DF-D1C3-4F28-8CB2-8539C3B45F60}" type="presParOf" srcId="{D4A1B975-2A3C-423A-A163-A6FB9361B6A5}" destId="{31B4DC43-E3A4-4204-9080-93B5712EE915}" srcOrd="1" destOrd="0" presId="urn:microsoft.com/office/officeart/2005/8/layout/orgChart1"/>
    <dgm:cxn modelId="{C03D3BD8-CDC1-49B5-9B0F-C0DC8EDBD3A5}" type="presParOf" srcId="{29FC4CF4-3582-4BE3-9EFE-02263684DD3C}" destId="{9C847A0D-BFF7-46AB-BF2D-A0597BB7FB4A}" srcOrd="1" destOrd="0" presId="urn:microsoft.com/office/officeart/2005/8/layout/orgChart1"/>
    <dgm:cxn modelId="{C107E91C-ED10-48F2-A37D-62563CD3FADC}" type="presParOf" srcId="{29FC4CF4-3582-4BE3-9EFE-02263684DD3C}" destId="{B5811131-9504-4FF0-932B-CC44F8892576}" srcOrd="2" destOrd="0" presId="urn:microsoft.com/office/officeart/2005/8/layout/orgChart1"/>
    <dgm:cxn modelId="{B3549ABD-1B97-42A3-9F70-383558F3124B}" type="presParOf" srcId="{B7BC6245-6A4B-4F62-9F14-932DDEEDB59B}" destId="{49F952D5-6A69-477A-8B03-73ED49C1793F}" srcOrd="4" destOrd="0" presId="urn:microsoft.com/office/officeart/2005/8/layout/orgChart1"/>
    <dgm:cxn modelId="{5F57FD23-6903-4A9D-9B42-FAB6FC7272F7}" type="presParOf" srcId="{B7BC6245-6A4B-4F62-9F14-932DDEEDB59B}" destId="{7EAF4004-A855-4280-9458-B0D9FAF5DCC4}" srcOrd="5" destOrd="0" presId="urn:microsoft.com/office/officeart/2005/8/layout/orgChart1"/>
    <dgm:cxn modelId="{241E13B9-68FC-46F0-BF40-39CBB267B60A}" type="presParOf" srcId="{7EAF4004-A855-4280-9458-B0D9FAF5DCC4}" destId="{70ED1DB1-4352-42A6-B417-02874FE3724F}" srcOrd="0" destOrd="0" presId="urn:microsoft.com/office/officeart/2005/8/layout/orgChart1"/>
    <dgm:cxn modelId="{D4506A47-D6DD-4397-80AE-E10A16B4EC7C}" type="presParOf" srcId="{70ED1DB1-4352-42A6-B417-02874FE3724F}" destId="{E4FEAD6B-5638-4E6D-B6F8-12C9AA75AAE9}" srcOrd="0" destOrd="0" presId="urn:microsoft.com/office/officeart/2005/8/layout/orgChart1"/>
    <dgm:cxn modelId="{9BD5A884-DA2F-4003-9BEA-C5E87F70CC36}" type="presParOf" srcId="{70ED1DB1-4352-42A6-B417-02874FE3724F}" destId="{11D530BA-3E5C-43AA-B2EB-D0D89D01A1C9}" srcOrd="1" destOrd="0" presId="urn:microsoft.com/office/officeart/2005/8/layout/orgChart1"/>
    <dgm:cxn modelId="{517DB73B-6B2D-44F5-8019-122886B5B35F}" type="presParOf" srcId="{7EAF4004-A855-4280-9458-B0D9FAF5DCC4}" destId="{E6C5F7FF-0675-4F4C-989C-57BD29A28490}" srcOrd="1" destOrd="0" presId="urn:microsoft.com/office/officeart/2005/8/layout/orgChart1"/>
    <dgm:cxn modelId="{01AE117C-D764-4E8C-B643-D7053DA5BF5D}" type="presParOf" srcId="{7EAF4004-A855-4280-9458-B0D9FAF5DCC4}" destId="{81B349F6-CF66-4BFC-A00F-3EE432E7F083}" srcOrd="2" destOrd="0" presId="urn:microsoft.com/office/officeart/2005/8/layout/orgChart1"/>
    <dgm:cxn modelId="{64B5E9EC-6030-45E3-82C8-95879A25936A}" type="presParOf" srcId="{4BA3482F-ED0B-4D11-BAAD-5A96586D89FF}" destId="{EC711BD7-7BBF-4805-AA5A-ECE44F5FD62F}" srcOrd="2" destOrd="0" presId="urn:microsoft.com/office/officeart/2005/8/layout/orgChart1"/>
    <dgm:cxn modelId="{B9B466BD-11D7-4884-872B-65F75054EDC0}" type="presParOf" srcId="{EBA1D008-2875-44FC-98FE-78450908128C}" destId="{709B94B0-1D66-45F5-9B21-54261662EEDB}" srcOrd="2" destOrd="0" presId="urn:microsoft.com/office/officeart/2005/8/layout/orgChart1"/>
    <dgm:cxn modelId="{7563D70A-6F5F-4C5E-99C4-A2486771DA4B}" type="presParOf" srcId="{EBA1D008-2875-44FC-98FE-78450908128C}" destId="{9C22AB15-383E-4EE0-B7EF-7018F465B5B1}" srcOrd="3" destOrd="0" presId="urn:microsoft.com/office/officeart/2005/8/layout/orgChart1"/>
    <dgm:cxn modelId="{7847C229-1914-47C9-9EDA-62556063622F}" type="presParOf" srcId="{9C22AB15-383E-4EE0-B7EF-7018F465B5B1}" destId="{0590820B-DCCC-405B-B38A-34BDE739329F}" srcOrd="0" destOrd="0" presId="urn:microsoft.com/office/officeart/2005/8/layout/orgChart1"/>
    <dgm:cxn modelId="{D0ED647B-4293-4BB5-AA02-66A857F7DA6E}" type="presParOf" srcId="{0590820B-DCCC-405B-B38A-34BDE739329F}" destId="{ABED1B79-51BB-4AC3-AC57-EC830B773411}" srcOrd="0" destOrd="0" presId="urn:microsoft.com/office/officeart/2005/8/layout/orgChart1"/>
    <dgm:cxn modelId="{D968E768-0618-45B6-BCA6-6C4F5772D81E}" type="presParOf" srcId="{0590820B-DCCC-405B-B38A-34BDE739329F}" destId="{5423B037-7A4F-4AAD-AE2E-833B5FA957A2}" srcOrd="1" destOrd="0" presId="urn:microsoft.com/office/officeart/2005/8/layout/orgChart1"/>
    <dgm:cxn modelId="{3494525B-805B-44CE-B14E-0AC89A4EA3EC}" type="presParOf" srcId="{9C22AB15-383E-4EE0-B7EF-7018F465B5B1}" destId="{1C3569DF-A533-4587-A995-7429F1DC1C6C}" srcOrd="1" destOrd="0" presId="urn:microsoft.com/office/officeart/2005/8/layout/orgChart1"/>
    <dgm:cxn modelId="{3A50777A-7654-4E93-B0D5-0C1A843068F0}" type="presParOf" srcId="{1C3569DF-A533-4587-A995-7429F1DC1C6C}" destId="{EB926509-BD54-4764-A6CB-D02E0963A9F0}" srcOrd="0" destOrd="0" presId="urn:microsoft.com/office/officeart/2005/8/layout/orgChart1"/>
    <dgm:cxn modelId="{08007553-10CC-4A6F-B160-3A3D745CAA3E}" type="presParOf" srcId="{1C3569DF-A533-4587-A995-7429F1DC1C6C}" destId="{BA35E37E-C86C-4D3D-83C0-FE42060B6954}" srcOrd="1" destOrd="0" presId="urn:microsoft.com/office/officeart/2005/8/layout/orgChart1"/>
    <dgm:cxn modelId="{D3D3237A-8B7A-4BBD-BC85-14AB4607C202}" type="presParOf" srcId="{BA35E37E-C86C-4D3D-83C0-FE42060B6954}" destId="{36C5DC7D-6330-4DCB-9F1C-830BA4BF8F42}" srcOrd="0" destOrd="0" presId="urn:microsoft.com/office/officeart/2005/8/layout/orgChart1"/>
    <dgm:cxn modelId="{EB82362E-4A66-4C0B-8234-C621BEE5B79C}" type="presParOf" srcId="{36C5DC7D-6330-4DCB-9F1C-830BA4BF8F42}" destId="{06351A47-7A67-4427-8755-03DBCC23B2D2}" srcOrd="0" destOrd="0" presId="urn:microsoft.com/office/officeart/2005/8/layout/orgChart1"/>
    <dgm:cxn modelId="{19D12D5D-6EAA-43FA-B26B-01E3F9A47759}" type="presParOf" srcId="{36C5DC7D-6330-4DCB-9F1C-830BA4BF8F42}" destId="{42FA84C8-0BDB-4A18-BBFD-CBDE62DE4DA8}" srcOrd="1" destOrd="0" presId="urn:microsoft.com/office/officeart/2005/8/layout/orgChart1"/>
    <dgm:cxn modelId="{A2D414B7-ED56-43A6-81D1-B1CE8755F2D5}" type="presParOf" srcId="{BA35E37E-C86C-4D3D-83C0-FE42060B6954}" destId="{786BDFAC-7A9E-42BB-8878-D423B71B2A87}" srcOrd="1" destOrd="0" presId="urn:microsoft.com/office/officeart/2005/8/layout/orgChart1"/>
    <dgm:cxn modelId="{AE5D2A27-FF12-46AC-8DDB-60CEC60B3DB3}" type="presParOf" srcId="{BA35E37E-C86C-4D3D-83C0-FE42060B6954}" destId="{38811EB3-4360-4A56-87D3-A3288912C944}" srcOrd="2" destOrd="0" presId="urn:microsoft.com/office/officeart/2005/8/layout/orgChart1"/>
    <dgm:cxn modelId="{E6A6F91A-3247-46DF-A3DE-DD2CF1826E42}" type="presParOf" srcId="{1C3569DF-A533-4587-A995-7429F1DC1C6C}" destId="{55DDF12E-F575-48A1-A9ED-B62C773241AE}" srcOrd="2" destOrd="0" presId="urn:microsoft.com/office/officeart/2005/8/layout/orgChart1"/>
    <dgm:cxn modelId="{593BBDE3-5C48-4CE2-B600-EA418238B9F6}" type="presParOf" srcId="{1C3569DF-A533-4587-A995-7429F1DC1C6C}" destId="{8146C872-A802-460D-AABA-45700F63084B}" srcOrd="3" destOrd="0" presId="urn:microsoft.com/office/officeart/2005/8/layout/orgChart1"/>
    <dgm:cxn modelId="{05E5309F-0042-4AC1-81EA-E9E1072FEB08}" type="presParOf" srcId="{8146C872-A802-460D-AABA-45700F63084B}" destId="{F7A41D58-CB52-42AA-9EFE-6446212B5A1C}" srcOrd="0" destOrd="0" presId="urn:microsoft.com/office/officeart/2005/8/layout/orgChart1"/>
    <dgm:cxn modelId="{1C776991-5102-441A-85D1-4A62D036CC2C}" type="presParOf" srcId="{F7A41D58-CB52-42AA-9EFE-6446212B5A1C}" destId="{2BD7EA66-2DA7-4F93-90FE-8DA68DF1EDCA}" srcOrd="0" destOrd="0" presId="urn:microsoft.com/office/officeart/2005/8/layout/orgChart1"/>
    <dgm:cxn modelId="{A6C841FA-B259-4B6E-9C3E-F567A407166F}" type="presParOf" srcId="{F7A41D58-CB52-42AA-9EFE-6446212B5A1C}" destId="{A9964C11-0DFD-4AE0-BD8A-104EA2E94712}" srcOrd="1" destOrd="0" presId="urn:microsoft.com/office/officeart/2005/8/layout/orgChart1"/>
    <dgm:cxn modelId="{628BE0D9-D1D0-429C-B416-D8551377A075}" type="presParOf" srcId="{8146C872-A802-460D-AABA-45700F63084B}" destId="{864F3D56-5C62-4F11-B5B0-8C39D1FB3BDE}" srcOrd="1" destOrd="0" presId="urn:microsoft.com/office/officeart/2005/8/layout/orgChart1"/>
    <dgm:cxn modelId="{D887CE12-AF68-43DA-ABC9-BEFD301C1379}" type="presParOf" srcId="{8146C872-A802-460D-AABA-45700F63084B}" destId="{79D901BF-9A5D-4D5C-83BD-AC575BE13616}" srcOrd="2" destOrd="0" presId="urn:microsoft.com/office/officeart/2005/8/layout/orgChart1"/>
    <dgm:cxn modelId="{ED002721-705F-4ECC-A877-005BE9B2B764}" type="presParOf" srcId="{1C3569DF-A533-4587-A995-7429F1DC1C6C}" destId="{6CAC11CA-998D-4F1C-8844-C34137751314}" srcOrd="4" destOrd="0" presId="urn:microsoft.com/office/officeart/2005/8/layout/orgChart1"/>
    <dgm:cxn modelId="{F20DD36D-C011-466C-8A17-85AADE8F70A8}" type="presParOf" srcId="{1C3569DF-A533-4587-A995-7429F1DC1C6C}" destId="{DA15B7E2-FAB4-407B-A0AC-EDB521CF503F}" srcOrd="5" destOrd="0" presId="urn:microsoft.com/office/officeart/2005/8/layout/orgChart1"/>
    <dgm:cxn modelId="{C2C4B91F-2C9A-45BA-89EE-3DA656A450CA}" type="presParOf" srcId="{DA15B7E2-FAB4-407B-A0AC-EDB521CF503F}" destId="{F98672FF-016D-49AC-865F-14FB94A7BBC3}" srcOrd="0" destOrd="0" presId="urn:microsoft.com/office/officeart/2005/8/layout/orgChart1"/>
    <dgm:cxn modelId="{3724B007-F8C7-47BC-B607-1D4784796BD3}" type="presParOf" srcId="{F98672FF-016D-49AC-865F-14FB94A7BBC3}" destId="{547A1861-ABBE-4A2E-8A96-63F4DE40F99B}" srcOrd="0" destOrd="0" presId="urn:microsoft.com/office/officeart/2005/8/layout/orgChart1"/>
    <dgm:cxn modelId="{A5E9318C-634B-424F-88DC-B0FD226D46BF}" type="presParOf" srcId="{F98672FF-016D-49AC-865F-14FB94A7BBC3}" destId="{F5B68636-FCF7-49DE-AFEE-1DFCC930F979}" srcOrd="1" destOrd="0" presId="urn:microsoft.com/office/officeart/2005/8/layout/orgChart1"/>
    <dgm:cxn modelId="{A8051A87-65C2-416A-9B92-86DF03A5DA22}" type="presParOf" srcId="{DA15B7E2-FAB4-407B-A0AC-EDB521CF503F}" destId="{B0EC9257-C80F-4A56-BAC6-918D31231EA3}" srcOrd="1" destOrd="0" presId="urn:microsoft.com/office/officeart/2005/8/layout/orgChart1"/>
    <dgm:cxn modelId="{7AECA9D0-65BC-4446-91B1-B242122B0F16}" type="presParOf" srcId="{DA15B7E2-FAB4-407B-A0AC-EDB521CF503F}" destId="{C07A6C4C-DE19-4816-A0E5-46B419FC1007}" srcOrd="2" destOrd="0" presId="urn:microsoft.com/office/officeart/2005/8/layout/orgChart1"/>
    <dgm:cxn modelId="{796967B6-4220-4B2F-817D-55172F47818B}" type="presParOf" srcId="{9C22AB15-383E-4EE0-B7EF-7018F465B5B1}" destId="{DD3E1CE5-33C7-4E76-B03B-0602111782CB}" srcOrd="2" destOrd="0" presId="urn:microsoft.com/office/officeart/2005/8/layout/orgChart1"/>
    <dgm:cxn modelId="{C78580A3-ECB6-4162-9D99-BA85969E9F66}" type="presParOf" srcId="{2712BD22-9D89-4B0B-BC69-1DF58FEF4C01}" destId="{F2EF5B29-B3B9-4F68-A186-9E2EB624A10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10581E5-90C4-4CE7-AF47-9BF2C02F95D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9F8619-E013-4255-8830-27169859A94E}">
      <dgm:prSet phldrT="[Text]"/>
      <dgm:spPr>
        <a:noFill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Descriptive Statistics for </a:t>
          </a:r>
          <a:r>
            <a:rPr lang="en-US" b="1" dirty="0">
              <a:solidFill>
                <a:schemeClr val="accent2"/>
              </a:solidFill>
            </a:rPr>
            <a:t>Numerical</a:t>
          </a:r>
          <a:r>
            <a:rPr lang="en-US" dirty="0">
              <a:solidFill>
                <a:schemeClr val="tx1"/>
              </a:solidFill>
            </a:rPr>
            <a:t> Variables</a:t>
          </a:r>
        </a:p>
      </dgm:t>
    </dgm:pt>
    <dgm:pt modelId="{0C2A7959-901A-4596-8471-D1E0B27405E5}" type="parTrans" cxnId="{D4BE489B-3703-4BE7-98B4-285C6D12524D}">
      <dgm:prSet/>
      <dgm:spPr/>
      <dgm:t>
        <a:bodyPr/>
        <a:lstStyle/>
        <a:p>
          <a:endParaRPr lang="en-US"/>
        </a:p>
      </dgm:t>
    </dgm:pt>
    <dgm:pt modelId="{F55F6F66-3AF3-4464-B3E4-CE4FA4D9C2A5}" type="sibTrans" cxnId="{D4BE489B-3703-4BE7-98B4-285C6D12524D}">
      <dgm:prSet/>
      <dgm:spPr/>
      <dgm:t>
        <a:bodyPr/>
        <a:lstStyle/>
        <a:p>
          <a:endParaRPr lang="en-US"/>
        </a:p>
      </dgm:t>
    </dgm:pt>
    <dgm:pt modelId="{0B974163-CEA2-438E-9F2F-A1C7A39AEF3C}">
      <dgm:prSet phldrT="[Text]"/>
      <dgm:spPr>
        <a:solidFill>
          <a:schemeClr val="accent2">
            <a:lumMod val="20000"/>
            <a:lumOff val="80000"/>
          </a:schemeClr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dirty="0">
              <a:solidFill>
                <a:schemeClr val="accent2"/>
              </a:solidFill>
            </a:rPr>
            <a:t>Measures of Variability or Dispersion</a:t>
          </a:r>
        </a:p>
      </dgm:t>
    </dgm:pt>
    <dgm:pt modelId="{086A9CA7-A3C3-4A8D-B1D4-E7FCC736AC3B}" type="parTrans" cxnId="{2AB56D7B-B86A-4913-B262-C038E56DACE3}">
      <dgm:prSet/>
      <dgm:spPr/>
      <dgm:t>
        <a:bodyPr/>
        <a:lstStyle/>
        <a:p>
          <a:endParaRPr lang="en-US"/>
        </a:p>
      </dgm:t>
    </dgm:pt>
    <dgm:pt modelId="{1FB2600A-C9EE-4D95-9C0E-5EF1D7B3DD8D}" type="sibTrans" cxnId="{2AB56D7B-B86A-4913-B262-C038E56DACE3}">
      <dgm:prSet/>
      <dgm:spPr/>
      <dgm:t>
        <a:bodyPr/>
        <a:lstStyle/>
        <a:p>
          <a:endParaRPr lang="en-US"/>
        </a:p>
      </dgm:t>
    </dgm:pt>
    <dgm:pt modelId="{2AF84F74-FA45-4535-9991-8D11085E0F11}">
      <dgm:prSet phldrT="[Text]"/>
      <dgm:spPr>
        <a:solidFill>
          <a:schemeClr val="accent2">
            <a:lumMod val="20000"/>
            <a:lumOff val="80000"/>
          </a:schemeClr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dirty="0">
              <a:solidFill>
                <a:schemeClr val="accent2"/>
              </a:solidFill>
            </a:rPr>
            <a:t>Measures of Central Tendency</a:t>
          </a:r>
        </a:p>
      </dgm:t>
    </dgm:pt>
    <dgm:pt modelId="{B261DE5A-3121-420C-8443-124779B899FC}" type="sibTrans" cxnId="{9C164106-355A-463F-B533-6A76FF3A6984}">
      <dgm:prSet/>
      <dgm:spPr/>
      <dgm:t>
        <a:bodyPr/>
        <a:lstStyle/>
        <a:p>
          <a:endParaRPr lang="en-US"/>
        </a:p>
      </dgm:t>
    </dgm:pt>
    <dgm:pt modelId="{4D9D4D03-68BB-4FE5-A0AC-B8B46D02F6B7}" type="parTrans" cxnId="{9C164106-355A-463F-B533-6A76FF3A6984}">
      <dgm:prSet/>
      <dgm:spPr/>
      <dgm:t>
        <a:bodyPr/>
        <a:lstStyle/>
        <a:p>
          <a:endParaRPr lang="en-US"/>
        </a:p>
      </dgm:t>
    </dgm:pt>
    <dgm:pt modelId="{41C89395-CD58-4A62-8760-C2E87084FDC8}">
      <dgm:prSet phldrT="[Text]"/>
      <dgm:spPr>
        <a:solidFill>
          <a:schemeClr val="accent2">
            <a:lumMod val="20000"/>
            <a:lumOff val="80000"/>
          </a:schemeClr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dirty="0">
              <a:solidFill>
                <a:schemeClr val="accent2"/>
              </a:solidFill>
            </a:rPr>
            <a:t>Variance or</a:t>
          </a:r>
          <a:br>
            <a:rPr lang="en-US" dirty="0">
              <a:solidFill>
                <a:schemeClr val="accent2"/>
              </a:solidFill>
            </a:rPr>
          </a:br>
          <a:r>
            <a:rPr lang="en-US" dirty="0">
              <a:solidFill>
                <a:schemeClr val="accent2"/>
              </a:solidFill>
            </a:rPr>
            <a:t>Standard Deviation (SD)</a:t>
          </a:r>
        </a:p>
      </dgm:t>
    </dgm:pt>
    <dgm:pt modelId="{9DB08458-7FF7-467B-B060-E63CA37F4D0C}" type="parTrans" cxnId="{B80927A2-DB94-40E6-B552-E2FB461D944E}">
      <dgm:prSet/>
      <dgm:spPr/>
      <dgm:t>
        <a:bodyPr/>
        <a:lstStyle/>
        <a:p>
          <a:endParaRPr lang="en-US"/>
        </a:p>
      </dgm:t>
    </dgm:pt>
    <dgm:pt modelId="{3A057E08-AD33-4CE1-BCE2-29C3BB34DD1D}" type="sibTrans" cxnId="{B80927A2-DB94-40E6-B552-E2FB461D944E}">
      <dgm:prSet/>
      <dgm:spPr/>
      <dgm:t>
        <a:bodyPr/>
        <a:lstStyle/>
        <a:p>
          <a:endParaRPr lang="en-US"/>
        </a:p>
      </dgm:t>
    </dgm:pt>
    <dgm:pt modelId="{17484C3A-8B97-4A9A-8CD0-FB253F948CE6}">
      <dgm:prSet phldrT="[Text]"/>
      <dgm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Interquartile Range (IQR)</a:t>
          </a:r>
        </a:p>
      </dgm:t>
    </dgm:pt>
    <dgm:pt modelId="{DA621EED-7C87-4F53-8A6E-81FDB8DD3082}" type="parTrans" cxnId="{81FDE74A-2927-4A7A-8FA3-33228AF2619B}">
      <dgm:prSet/>
      <dgm:spPr/>
      <dgm:t>
        <a:bodyPr/>
        <a:lstStyle/>
        <a:p>
          <a:endParaRPr lang="en-US"/>
        </a:p>
      </dgm:t>
    </dgm:pt>
    <dgm:pt modelId="{3F3303A6-FD1C-4C1A-BE91-4716CA263034}" type="sibTrans" cxnId="{81FDE74A-2927-4A7A-8FA3-33228AF2619B}">
      <dgm:prSet/>
      <dgm:spPr/>
      <dgm:t>
        <a:bodyPr/>
        <a:lstStyle/>
        <a:p>
          <a:endParaRPr lang="en-US"/>
        </a:p>
      </dgm:t>
    </dgm:pt>
    <dgm:pt modelId="{D4D82ACA-6F10-4303-B2D4-5C138E3EE786}">
      <dgm:prSet phldrT="[Text]"/>
      <dgm:spPr>
        <a:solidFill>
          <a:schemeClr val="accent2">
            <a:lumMod val="20000"/>
            <a:lumOff val="80000"/>
          </a:schemeClr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dirty="0">
              <a:solidFill>
                <a:schemeClr val="accent2"/>
              </a:solidFill>
            </a:rPr>
            <a:t>Mean</a:t>
          </a:r>
        </a:p>
      </dgm:t>
    </dgm:pt>
    <dgm:pt modelId="{0954EC29-A60A-4B84-AFD4-B2E7574FC0C5}" type="parTrans" cxnId="{3632B5DB-DC31-4C1E-A7FF-5CD3162C9913}">
      <dgm:prSet/>
      <dgm:spPr/>
      <dgm:t>
        <a:bodyPr/>
        <a:lstStyle/>
        <a:p>
          <a:endParaRPr lang="en-US"/>
        </a:p>
      </dgm:t>
    </dgm:pt>
    <dgm:pt modelId="{E83692AA-340F-43CD-9635-266CA21E8883}" type="sibTrans" cxnId="{3632B5DB-DC31-4C1E-A7FF-5CD3162C9913}">
      <dgm:prSet/>
      <dgm:spPr/>
      <dgm:t>
        <a:bodyPr/>
        <a:lstStyle/>
        <a:p>
          <a:endParaRPr lang="en-US"/>
        </a:p>
      </dgm:t>
    </dgm:pt>
    <dgm:pt modelId="{E9A89CDA-7C91-4F92-B8E2-0FA2DC44FEE8}">
      <dgm:prSet phldrT="[Text]"/>
      <dgm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Median</a:t>
          </a:r>
        </a:p>
      </dgm:t>
    </dgm:pt>
    <dgm:pt modelId="{0B115DFF-051E-43E9-9281-4B4117AAF412}" type="parTrans" cxnId="{AF6693A2-C7B0-484E-B6D5-9D5B54ED2AE2}">
      <dgm:prSet/>
      <dgm:spPr/>
      <dgm:t>
        <a:bodyPr/>
        <a:lstStyle/>
        <a:p>
          <a:endParaRPr lang="en-US"/>
        </a:p>
      </dgm:t>
    </dgm:pt>
    <dgm:pt modelId="{AE20B5D7-4308-409B-A6A1-88D349338383}" type="sibTrans" cxnId="{AF6693A2-C7B0-484E-B6D5-9D5B54ED2AE2}">
      <dgm:prSet/>
      <dgm:spPr/>
      <dgm:t>
        <a:bodyPr/>
        <a:lstStyle/>
        <a:p>
          <a:endParaRPr lang="en-US"/>
        </a:p>
      </dgm:t>
    </dgm:pt>
    <dgm:pt modelId="{C5094470-E64B-4411-9F3E-3C42650AC997}">
      <dgm:prSet phldrT="[Text]"/>
      <dgm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Mode</a:t>
          </a:r>
        </a:p>
      </dgm:t>
    </dgm:pt>
    <dgm:pt modelId="{6FB5E90A-5913-4CD2-BB63-28BE0D2FB706}" type="parTrans" cxnId="{FB69D12E-92B5-459B-81F3-C0D713CB215C}">
      <dgm:prSet/>
      <dgm:spPr/>
      <dgm:t>
        <a:bodyPr/>
        <a:lstStyle/>
        <a:p>
          <a:endParaRPr lang="en-US"/>
        </a:p>
      </dgm:t>
    </dgm:pt>
    <dgm:pt modelId="{20C26A89-2952-4F94-B840-0024CADA5646}" type="sibTrans" cxnId="{FB69D12E-92B5-459B-81F3-C0D713CB215C}">
      <dgm:prSet/>
      <dgm:spPr/>
      <dgm:t>
        <a:bodyPr/>
        <a:lstStyle/>
        <a:p>
          <a:endParaRPr lang="en-US"/>
        </a:p>
      </dgm:t>
    </dgm:pt>
    <dgm:pt modelId="{FB978A1E-0F7E-4C40-9818-08B0A68DAD9B}">
      <dgm:prSet phldrT="[Text]"/>
      <dgm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Range</a:t>
          </a:r>
        </a:p>
      </dgm:t>
    </dgm:pt>
    <dgm:pt modelId="{E44AA586-C206-40AA-A7BA-304CA225B8F8}" type="parTrans" cxnId="{784050FB-D75C-4639-9512-33B2921F46A8}">
      <dgm:prSet/>
      <dgm:spPr/>
      <dgm:t>
        <a:bodyPr/>
        <a:lstStyle/>
        <a:p>
          <a:endParaRPr lang="en-US"/>
        </a:p>
      </dgm:t>
    </dgm:pt>
    <dgm:pt modelId="{C07A6A71-4BB8-485F-BECD-E59A10AA3B57}" type="sibTrans" cxnId="{784050FB-D75C-4639-9512-33B2921F46A8}">
      <dgm:prSet/>
      <dgm:spPr/>
      <dgm:t>
        <a:bodyPr/>
        <a:lstStyle/>
        <a:p>
          <a:endParaRPr lang="en-US"/>
        </a:p>
      </dgm:t>
    </dgm:pt>
    <dgm:pt modelId="{E71970CF-93A9-4720-9E14-0A22D72047E0}" type="pres">
      <dgm:prSet presAssocID="{F10581E5-90C4-4CE7-AF47-9BF2C02F95D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712BD22-9D89-4B0B-BC69-1DF58FEF4C01}" type="pres">
      <dgm:prSet presAssocID="{929F8619-E013-4255-8830-27169859A94E}" presName="hierRoot1" presStyleCnt="0">
        <dgm:presLayoutVars>
          <dgm:hierBranch val="init"/>
        </dgm:presLayoutVars>
      </dgm:prSet>
      <dgm:spPr/>
    </dgm:pt>
    <dgm:pt modelId="{AB4500D4-B22C-431F-928B-40D977BE4953}" type="pres">
      <dgm:prSet presAssocID="{929F8619-E013-4255-8830-27169859A94E}" presName="rootComposite1" presStyleCnt="0"/>
      <dgm:spPr/>
    </dgm:pt>
    <dgm:pt modelId="{3F9CB881-0CA8-47D1-BC38-558B9922EA8B}" type="pres">
      <dgm:prSet presAssocID="{929F8619-E013-4255-8830-27169859A94E}" presName="rootText1" presStyleLbl="node0" presStyleIdx="0" presStyleCnt="1" custScaleX="194896">
        <dgm:presLayoutVars>
          <dgm:chPref val="3"/>
        </dgm:presLayoutVars>
      </dgm:prSet>
      <dgm:spPr/>
    </dgm:pt>
    <dgm:pt modelId="{F6AD3EE3-336B-4F89-BFF9-6AE298EBCA26}" type="pres">
      <dgm:prSet presAssocID="{929F8619-E013-4255-8830-27169859A94E}" presName="rootConnector1" presStyleLbl="node1" presStyleIdx="0" presStyleCnt="0"/>
      <dgm:spPr/>
    </dgm:pt>
    <dgm:pt modelId="{EBA1D008-2875-44FC-98FE-78450908128C}" type="pres">
      <dgm:prSet presAssocID="{929F8619-E013-4255-8830-27169859A94E}" presName="hierChild2" presStyleCnt="0"/>
      <dgm:spPr/>
    </dgm:pt>
    <dgm:pt modelId="{A54972A9-D0A9-4D1E-8EB8-70F7F3B44DFB}" type="pres">
      <dgm:prSet presAssocID="{4D9D4D03-68BB-4FE5-A0AC-B8B46D02F6B7}" presName="Name37" presStyleLbl="parChTrans1D2" presStyleIdx="0" presStyleCnt="2"/>
      <dgm:spPr/>
    </dgm:pt>
    <dgm:pt modelId="{4BA3482F-ED0B-4D11-BAAD-5A96586D89FF}" type="pres">
      <dgm:prSet presAssocID="{2AF84F74-FA45-4535-9991-8D11085E0F11}" presName="hierRoot2" presStyleCnt="0">
        <dgm:presLayoutVars>
          <dgm:hierBranch val="init"/>
        </dgm:presLayoutVars>
      </dgm:prSet>
      <dgm:spPr/>
    </dgm:pt>
    <dgm:pt modelId="{2007EE24-EA25-4E33-B22D-BA91362920BA}" type="pres">
      <dgm:prSet presAssocID="{2AF84F74-FA45-4535-9991-8D11085E0F11}" presName="rootComposite" presStyleCnt="0"/>
      <dgm:spPr/>
    </dgm:pt>
    <dgm:pt modelId="{85E7C058-28B1-457A-82C3-BA8F6E5982AA}" type="pres">
      <dgm:prSet presAssocID="{2AF84F74-FA45-4535-9991-8D11085E0F11}" presName="rootText" presStyleLbl="node2" presStyleIdx="0" presStyleCnt="2" custScaleX="182490" custScaleY="71469">
        <dgm:presLayoutVars>
          <dgm:chPref val="3"/>
        </dgm:presLayoutVars>
      </dgm:prSet>
      <dgm:spPr/>
    </dgm:pt>
    <dgm:pt modelId="{A4EEB259-6048-4843-BCE9-D24B12CF2F25}" type="pres">
      <dgm:prSet presAssocID="{2AF84F74-FA45-4535-9991-8D11085E0F11}" presName="rootConnector" presStyleLbl="node2" presStyleIdx="0" presStyleCnt="2"/>
      <dgm:spPr/>
    </dgm:pt>
    <dgm:pt modelId="{B7BC6245-6A4B-4F62-9F14-932DDEEDB59B}" type="pres">
      <dgm:prSet presAssocID="{2AF84F74-FA45-4535-9991-8D11085E0F11}" presName="hierChild4" presStyleCnt="0"/>
      <dgm:spPr/>
    </dgm:pt>
    <dgm:pt modelId="{43793BD3-EB4E-41F2-8CFB-83C250C645B2}" type="pres">
      <dgm:prSet presAssocID="{0954EC29-A60A-4B84-AFD4-B2E7574FC0C5}" presName="Name37" presStyleLbl="parChTrans1D3" presStyleIdx="0" presStyleCnt="6"/>
      <dgm:spPr/>
    </dgm:pt>
    <dgm:pt modelId="{9B823BED-99BE-4CCC-8C96-B709F3C9B174}" type="pres">
      <dgm:prSet presAssocID="{D4D82ACA-6F10-4303-B2D4-5C138E3EE786}" presName="hierRoot2" presStyleCnt="0">
        <dgm:presLayoutVars>
          <dgm:hierBranch val="init"/>
        </dgm:presLayoutVars>
      </dgm:prSet>
      <dgm:spPr/>
    </dgm:pt>
    <dgm:pt modelId="{FCA5BD51-FB3D-4A72-8879-BCAA3340919A}" type="pres">
      <dgm:prSet presAssocID="{D4D82ACA-6F10-4303-B2D4-5C138E3EE786}" presName="rootComposite" presStyleCnt="0"/>
      <dgm:spPr/>
    </dgm:pt>
    <dgm:pt modelId="{06D8AEE4-9EEA-4E56-B08B-E98402776E2F}" type="pres">
      <dgm:prSet presAssocID="{D4D82ACA-6F10-4303-B2D4-5C138E3EE786}" presName="rootText" presStyleLbl="node3" presStyleIdx="0" presStyleCnt="6" custScaleX="102325" custScaleY="71469">
        <dgm:presLayoutVars>
          <dgm:chPref val="3"/>
        </dgm:presLayoutVars>
      </dgm:prSet>
      <dgm:spPr/>
    </dgm:pt>
    <dgm:pt modelId="{E8805622-9D44-41B6-8F17-D57F947738A0}" type="pres">
      <dgm:prSet presAssocID="{D4D82ACA-6F10-4303-B2D4-5C138E3EE786}" presName="rootConnector" presStyleLbl="node3" presStyleIdx="0" presStyleCnt="6"/>
      <dgm:spPr/>
    </dgm:pt>
    <dgm:pt modelId="{231196E6-737C-440C-9EE2-7E3A7F5C647D}" type="pres">
      <dgm:prSet presAssocID="{D4D82ACA-6F10-4303-B2D4-5C138E3EE786}" presName="hierChild4" presStyleCnt="0"/>
      <dgm:spPr/>
    </dgm:pt>
    <dgm:pt modelId="{54E1A919-E5DF-44B5-BD9C-4C26765865A7}" type="pres">
      <dgm:prSet presAssocID="{D4D82ACA-6F10-4303-B2D4-5C138E3EE786}" presName="hierChild5" presStyleCnt="0"/>
      <dgm:spPr/>
    </dgm:pt>
    <dgm:pt modelId="{13E791F7-B80B-4CDB-88AE-7F5DCDACC4B0}" type="pres">
      <dgm:prSet presAssocID="{0B115DFF-051E-43E9-9281-4B4117AAF412}" presName="Name37" presStyleLbl="parChTrans1D3" presStyleIdx="1" presStyleCnt="6"/>
      <dgm:spPr/>
    </dgm:pt>
    <dgm:pt modelId="{29FC4CF4-3582-4BE3-9EFE-02263684DD3C}" type="pres">
      <dgm:prSet presAssocID="{E9A89CDA-7C91-4F92-B8E2-0FA2DC44FEE8}" presName="hierRoot2" presStyleCnt="0">
        <dgm:presLayoutVars>
          <dgm:hierBranch val="init"/>
        </dgm:presLayoutVars>
      </dgm:prSet>
      <dgm:spPr/>
    </dgm:pt>
    <dgm:pt modelId="{D4A1B975-2A3C-423A-A163-A6FB9361B6A5}" type="pres">
      <dgm:prSet presAssocID="{E9A89CDA-7C91-4F92-B8E2-0FA2DC44FEE8}" presName="rootComposite" presStyleCnt="0"/>
      <dgm:spPr/>
    </dgm:pt>
    <dgm:pt modelId="{AF00C29F-97CD-47EE-98E5-33D93DEFA4DD}" type="pres">
      <dgm:prSet presAssocID="{E9A89CDA-7C91-4F92-B8E2-0FA2DC44FEE8}" presName="rootText" presStyleLbl="node3" presStyleIdx="1" presStyleCnt="6" custScaleX="102325" custScaleY="71469">
        <dgm:presLayoutVars>
          <dgm:chPref val="3"/>
        </dgm:presLayoutVars>
      </dgm:prSet>
      <dgm:spPr/>
    </dgm:pt>
    <dgm:pt modelId="{31B4DC43-E3A4-4204-9080-93B5712EE915}" type="pres">
      <dgm:prSet presAssocID="{E9A89CDA-7C91-4F92-B8E2-0FA2DC44FEE8}" presName="rootConnector" presStyleLbl="node3" presStyleIdx="1" presStyleCnt="6"/>
      <dgm:spPr/>
    </dgm:pt>
    <dgm:pt modelId="{9C847A0D-BFF7-46AB-BF2D-A0597BB7FB4A}" type="pres">
      <dgm:prSet presAssocID="{E9A89CDA-7C91-4F92-B8E2-0FA2DC44FEE8}" presName="hierChild4" presStyleCnt="0"/>
      <dgm:spPr/>
    </dgm:pt>
    <dgm:pt modelId="{B5811131-9504-4FF0-932B-CC44F8892576}" type="pres">
      <dgm:prSet presAssocID="{E9A89CDA-7C91-4F92-B8E2-0FA2DC44FEE8}" presName="hierChild5" presStyleCnt="0"/>
      <dgm:spPr/>
    </dgm:pt>
    <dgm:pt modelId="{49F952D5-6A69-477A-8B03-73ED49C1793F}" type="pres">
      <dgm:prSet presAssocID="{6FB5E90A-5913-4CD2-BB63-28BE0D2FB706}" presName="Name37" presStyleLbl="parChTrans1D3" presStyleIdx="2" presStyleCnt="6"/>
      <dgm:spPr/>
    </dgm:pt>
    <dgm:pt modelId="{7EAF4004-A855-4280-9458-B0D9FAF5DCC4}" type="pres">
      <dgm:prSet presAssocID="{C5094470-E64B-4411-9F3E-3C42650AC997}" presName="hierRoot2" presStyleCnt="0">
        <dgm:presLayoutVars>
          <dgm:hierBranch val="init"/>
        </dgm:presLayoutVars>
      </dgm:prSet>
      <dgm:spPr/>
    </dgm:pt>
    <dgm:pt modelId="{70ED1DB1-4352-42A6-B417-02874FE3724F}" type="pres">
      <dgm:prSet presAssocID="{C5094470-E64B-4411-9F3E-3C42650AC997}" presName="rootComposite" presStyleCnt="0"/>
      <dgm:spPr/>
    </dgm:pt>
    <dgm:pt modelId="{E4FEAD6B-5638-4E6D-B6F8-12C9AA75AAE9}" type="pres">
      <dgm:prSet presAssocID="{C5094470-E64B-4411-9F3E-3C42650AC997}" presName="rootText" presStyleLbl="node3" presStyleIdx="2" presStyleCnt="6" custScaleX="102325" custScaleY="71469">
        <dgm:presLayoutVars>
          <dgm:chPref val="3"/>
        </dgm:presLayoutVars>
      </dgm:prSet>
      <dgm:spPr/>
    </dgm:pt>
    <dgm:pt modelId="{11D530BA-3E5C-43AA-B2EB-D0D89D01A1C9}" type="pres">
      <dgm:prSet presAssocID="{C5094470-E64B-4411-9F3E-3C42650AC997}" presName="rootConnector" presStyleLbl="node3" presStyleIdx="2" presStyleCnt="6"/>
      <dgm:spPr/>
    </dgm:pt>
    <dgm:pt modelId="{E6C5F7FF-0675-4F4C-989C-57BD29A28490}" type="pres">
      <dgm:prSet presAssocID="{C5094470-E64B-4411-9F3E-3C42650AC997}" presName="hierChild4" presStyleCnt="0"/>
      <dgm:spPr/>
    </dgm:pt>
    <dgm:pt modelId="{81B349F6-CF66-4BFC-A00F-3EE432E7F083}" type="pres">
      <dgm:prSet presAssocID="{C5094470-E64B-4411-9F3E-3C42650AC997}" presName="hierChild5" presStyleCnt="0"/>
      <dgm:spPr/>
    </dgm:pt>
    <dgm:pt modelId="{EC711BD7-7BBF-4805-AA5A-ECE44F5FD62F}" type="pres">
      <dgm:prSet presAssocID="{2AF84F74-FA45-4535-9991-8D11085E0F11}" presName="hierChild5" presStyleCnt="0"/>
      <dgm:spPr/>
    </dgm:pt>
    <dgm:pt modelId="{709B94B0-1D66-45F5-9B21-54261662EEDB}" type="pres">
      <dgm:prSet presAssocID="{086A9CA7-A3C3-4A8D-B1D4-E7FCC736AC3B}" presName="Name37" presStyleLbl="parChTrans1D2" presStyleIdx="1" presStyleCnt="2"/>
      <dgm:spPr/>
    </dgm:pt>
    <dgm:pt modelId="{9C22AB15-383E-4EE0-B7EF-7018F465B5B1}" type="pres">
      <dgm:prSet presAssocID="{0B974163-CEA2-438E-9F2F-A1C7A39AEF3C}" presName="hierRoot2" presStyleCnt="0">
        <dgm:presLayoutVars>
          <dgm:hierBranch val="init"/>
        </dgm:presLayoutVars>
      </dgm:prSet>
      <dgm:spPr/>
    </dgm:pt>
    <dgm:pt modelId="{0590820B-DCCC-405B-B38A-34BDE739329F}" type="pres">
      <dgm:prSet presAssocID="{0B974163-CEA2-438E-9F2F-A1C7A39AEF3C}" presName="rootComposite" presStyleCnt="0"/>
      <dgm:spPr/>
    </dgm:pt>
    <dgm:pt modelId="{ABED1B79-51BB-4AC3-AC57-EC830B773411}" type="pres">
      <dgm:prSet presAssocID="{0B974163-CEA2-438E-9F2F-A1C7A39AEF3C}" presName="rootText" presStyleLbl="node2" presStyleIdx="1" presStyleCnt="2" custScaleX="182490" custScaleY="71469">
        <dgm:presLayoutVars>
          <dgm:chPref val="3"/>
        </dgm:presLayoutVars>
      </dgm:prSet>
      <dgm:spPr/>
    </dgm:pt>
    <dgm:pt modelId="{5423B037-7A4F-4AAD-AE2E-833B5FA957A2}" type="pres">
      <dgm:prSet presAssocID="{0B974163-CEA2-438E-9F2F-A1C7A39AEF3C}" presName="rootConnector" presStyleLbl="node2" presStyleIdx="1" presStyleCnt="2"/>
      <dgm:spPr/>
    </dgm:pt>
    <dgm:pt modelId="{1C3569DF-A533-4587-A995-7429F1DC1C6C}" type="pres">
      <dgm:prSet presAssocID="{0B974163-CEA2-438E-9F2F-A1C7A39AEF3C}" presName="hierChild4" presStyleCnt="0"/>
      <dgm:spPr/>
    </dgm:pt>
    <dgm:pt modelId="{EB926509-BD54-4764-A6CB-D02E0963A9F0}" type="pres">
      <dgm:prSet presAssocID="{9DB08458-7FF7-467B-B060-E63CA37F4D0C}" presName="Name37" presStyleLbl="parChTrans1D3" presStyleIdx="3" presStyleCnt="6"/>
      <dgm:spPr/>
    </dgm:pt>
    <dgm:pt modelId="{BA35E37E-C86C-4D3D-83C0-FE42060B6954}" type="pres">
      <dgm:prSet presAssocID="{41C89395-CD58-4A62-8760-C2E87084FDC8}" presName="hierRoot2" presStyleCnt="0">
        <dgm:presLayoutVars>
          <dgm:hierBranch val="init"/>
        </dgm:presLayoutVars>
      </dgm:prSet>
      <dgm:spPr/>
    </dgm:pt>
    <dgm:pt modelId="{36C5DC7D-6330-4DCB-9F1C-830BA4BF8F42}" type="pres">
      <dgm:prSet presAssocID="{41C89395-CD58-4A62-8760-C2E87084FDC8}" presName="rootComposite" presStyleCnt="0"/>
      <dgm:spPr/>
    </dgm:pt>
    <dgm:pt modelId="{06351A47-7A67-4427-8755-03DBCC23B2D2}" type="pres">
      <dgm:prSet presAssocID="{41C89395-CD58-4A62-8760-C2E87084FDC8}" presName="rootText" presStyleLbl="node3" presStyleIdx="3" presStyleCnt="6" custScaleX="182490" custScaleY="71469">
        <dgm:presLayoutVars>
          <dgm:chPref val="3"/>
        </dgm:presLayoutVars>
      </dgm:prSet>
      <dgm:spPr/>
    </dgm:pt>
    <dgm:pt modelId="{42FA84C8-0BDB-4A18-BBFD-CBDE62DE4DA8}" type="pres">
      <dgm:prSet presAssocID="{41C89395-CD58-4A62-8760-C2E87084FDC8}" presName="rootConnector" presStyleLbl="node3" presStyleIdx="3" presStyleCnt="6"/>
      <dgm:spPr/>
    </dgm:pt>
    <dgm:pt modelId="{786BDFAC-7A9E-42BB-8878-D423B71B2A87}" type="pres">
      <dgm:prSet presAssocID="{41C89395-CD58-4A62-8760-C2E87084FDC8}" presName="hierChild4" presStyleCnt="0"/>
      <dgm:spPr/>
    </dgm:pt>
    <dgm:pt modelId="{38811EB3-4360-4A56-87D3-A3288912C944}" type="pres">
      <dgm:prSet presAssocID="{41C89395-CD58-4A62-8760-C2E87084FDC8}" presName="hierChild5" presStyleCnt="0"/>
      <dgm:spPr/>
    </dgm:pt>
    <dgm:pt modelId="{55DDF12E-F575-48A1-A9ED-B62C773241AE}" type="pres">
      <dgm:prSet presAssocID="{DA621EED-7C87-4F53-8A6E-81FDB8DD3082}" presName="Name37" presStyleLbl="parChTrans1D3" presStyleIdx="4" presStyleCnt="6"/>
      <dgm:spPr/>
    </dgm:pt>
    <dgm:pt modelId="{8146C872-A802-460D-AABA-45700F63084B}" type="pres">
      <dgm:prSet presAssocID="{17484C3A-8B97-4A9A-8CD0-FB253F948CE6}" presName="hierRoot2" presStyleCnt="0">
        <dgm:presLayoutVars>
          <dgm:hierBranch val="init"/>
        </dgm:presLayoutVars>
      </dgm:prSet>
      <dgm:spPr/>
    </dgm:pt>
    <dgm:pt modelId="{F7A41D58-CB52-42AA-9EFE-6446212B5A1C}" type="pres">
      <dgm:prSet presAssocID="{17484C3A-8B97-4A9A-8CD0-FB253F948CE6}" presName="rootComposite" presStyleCnt="0"/>
      <dgm:spPr/>
    </dgm:pt>
    <dgm:pt modelId="{2BD7EA66-2DA7-4F93-90FE-8DA68DF1EDCA}" type="pres">
      <dgm:prSet presAssocID="{17484C3A-8B97-4A9A-8CD0-FB253F948CE6}" presName="rootText" presStyleLbl="node3" presStyleIdx="4" presStyleCnt="6" custScaleX="182490" custScaleY="71469">
        <dgm:presLayoutVars>
          <dgm:chPref val="3"/>
        </dgm:presLayoutVars>
      </dgm:prSet>
      <dgm:spPr/>
    </dgm:pt>
    <dgm:pt modelId="{A9964C11-0DFD-4AE0-BD8A-104EA2E94712}" type="pres">
      <dgm:prSet presAssocID="{17484C3A-8B97-4A9A-8CD0-FB253F948CE6}" presName="rootConnector" presStyleLbl="node3" presStyleIdx="4" presStyleCnt="6"/>
      <dgm:spPr/>
    </dgm:pt>
    <dgm:pt modelId="{864F3D56-5C62-4F11-B5B0-8C39D1FB3BDE}" type="pres">
      <dgm:prSet presAssocID="{17484C3A-8B97-4A9A-8CD0-FB253F948CE6}" presName="hierChild4" presStyleCnt="0"/>
      <dgm:spPr/>
    </dgm:pt>
    <dgm:pt modelId="{79D901BF-9A5D-4D5C-83BD-AC575BE13616}" type="pres">
      <dgm:prSet presAssocID="{17484C3A-8B97-4A9A-8CD0-FB253F948CE6}" presName="hierChild5" presStyleCnt="0"/>
      <dgm:spPr/>
    </dgm:pt>
    <dgm:pt modelId="{6CAC11CA-998D-4F1C-8844-C34137751314}" type="pres">
      <dgm:prSet presAssocID="{E44AA586-C206-40AA-A7BA-304CA225B8F8}" presName="Name37" presStyleLbl="parChTrans1D3" presStyleIdx="5" presStyleCnt="6"/>
      <dgm:spPr/>
    </dgm:pt>
    <dgm:pt modelId="{DA15B7E2-FAB4-407B-A0AC-EDB521CF503F}" type="pres">
      <dgm:prSet presAssocID="{FB978A1E-0F7E-4C40-9818-08B0A68DAD9B}" presName="hierRoot2" presStyleCnt="0">
        <dgm:presLayoutVars>
          <dgm:hierBranch val="init"/>
        </dgm:presLayoutVars>
      </dgm:prSet>
      <dgm:spPr/>
    </dgm:pt>
    <dgm:pt modelId="{F98672FF-016D-49AC-865F-14FB94A7BBC3}" type="pres">
      <dgm:prSet presAssocID="{FB978A1E-0F7E-4C40-9818-08B0A68DAD9B}" presName="rootComposite" presStyleCnt="0"/>
      <dgm:spPr/>
    </dgm:pt>
    <dgm:pt modelId="{547A1861-ABBE-4A2E-8A96-63F4DE40F99B}" type="pres">
      <dgm:prSet presAssocID="{FB978A1E-0F7E-4C40-9818-08B0A68DAD9B}" presName="rootText" presStyleLbl="node3" presStyleIdx="5" presStyleCnt="6" custScaleX="182490" custScaleY="71469">
        <dgm:presLayoutVars>
          <dgm:chPref val="3"/>
        </dgm:presLayoutVars>
      </dgm:prSet>
      <dgm:spPr/>
    </dgm:pt>
    <dgm:pt modelId="{F5B68636-FCF7-49DE-AFEE-1DFCC930F979}" type="pres">
      <dgm:prSet presAssocID="{FB978A1E-0F7E-4C40-9818-08B0A68DAD9B}" presName="rootConnector" presStyleLbl="node3" presStyleIdx="5" presStyleCnt="6"/>
      <dgm:spPr/>
    </dgm:pt>
    <dgm:pt modelId="{B0EC9257-C80F-4A56-BAC6-918D31231EA3}" type="pres">
      <dgm:prSet presAssocID="{FB978A1E-0F7E-4C40-9818-08B0A68DAD9B}" presName="hierChild4" presStyleCnt="0"/>
      <dgm:spPr/>
    </dgm:pt>
    <dgm:pt modelId="{C07A6C4C-DE19-4816-A0E5-46B419FC1007}" type="pres">
      <dgm:prSet presAssocID="{FB978A1E-0F7E-4C40-9818-08B0A68DAD9B}" presName="hierChild5" presStyleCnt="0"/>
      <dgm:spPr/>
    </dgm:pt>
    <dgm:pt modelId="{DD3E1CE5-33C7-4E76-B03B-0602111782CB}" type="pres">
      <dgm:prSet presAssocID="{0B974163-CEA2-438E-9F2F-A1C7A39AEF3C}" presName="hierChild5" presStyleCnt="0"/>
      <dgm:spPr/>
    </dgm:pt>
    <dgm:pt modelId="{F2EF5B29-B3B9-4F68-A186-9E2EB624A104}" type="pres">
      <dgm:prSet presAssocID="{929F8619-E013-4255-8830-27169859A94E}" presName="hierChild3" presStyleCnt="0"/>
      <dgm:spPr/>
    </dgm:pt>
  </dgm:ptLst>
  <dgm:cxnLst>
    <dgm:cxn modelId="{49A40800-5223-4EEC-8DEE-601A341907D5}" type="presOf" srcId="{4D9D4D03-68BB-4FE5-A0AC-B8B46D02F6B7}" destId="{A54972A9-D0A9-4D1E-8EB8-70F7F3B44DFB}" srcOrd="0" destOrd="0" presId="urn:microsoft.com/office/officeart/2005/8/layout/orgChart1"/>
    <dgm:cxn modelId="{042A4700-1013-49CA-9E6D-31A139A8360D}" type="presOf" srcId="{6FB5E90A-5913-4CD2-BB63-28BE0D2FB706}" destId="{49F952D5-6A69-477A-8B03-73ED49C1793F}" srcOrd="0" destOrd="0" presId="urn:microsoft.com/office/officeart/2005/8/layout/orgChart1"/>
    <dgm:cxn modelId="{959E6E04-08C2-46FE-8FFA-C32ED32AE771}" type="presOf" srcId="{929F8619-E013-4255-8830-27169859A94E}" destId="{3F9CB881-0CA8-47D1-BC38-558B9922EA8B}" srcOrd="0" destOrd="0" presId="urn:microsoft.com/office/officeart/2005/8/layout/orgChart1"/>
    <dgm:cxn modelId="{9C164106-355A-463F-B533-6A76FF3A6984}" srcId="{929F8619-E013-4255-8830-27169859A94E}" destId="{2AF84F74-FA45-4535-9991-8D11085E0F11}" srcOrd="0" destOrd="0" parTransId="{4D9D4D03-68BB-4FE5-A0AC-B8B46D02F6B7}" sibTransId="{B261DE5A-3121-420C-8443-124779B899FC}"/>
    <dgm:cxn modelId="{21237F09-80C4-491E-84B5-242DEA0EC7FF}" type="presOf" srcId="{086A9CA7-A3C3-4A8D-B1D4-E7FCC736AC3B}" destId="{709B94B0-1D66-45F5-9B21-54261662EEDB}" srcOrd="0" destOrd="0" presId="urn:microsoft.com/office/officeart/2005/8/layout/orgChart1"/>
    <dgm:cxn modelId="{ABA3E316-E2B2-4B28-9282-4DBF58ED5454}" type="presOf" srcId="{F10581E5-90C4-4CE7-AF47-9BF2C02F95D8}" destId="{E71970CF-93A9-4720-9E14-0A22D72047E0}" srcOrd="0" destOrd="0" presId="urn:microsoft.com/office/officeart/2005/8/layout/orgChart1"/>
    <dgm:cxn modelId="{FF3CA11F-3E15-4DA9-9439-83C49F3DAF45}" type="presOf" srcId="{E44AA586-C206-40AA-A7BA-304CA225B8F8}" destId="{6CAC11CA-998D-4F1C-8844-C34137751314}" srcOrd="0" destOrd="0" presId="urn:microsoft.com/office/officeart/2005/8/layout/orgChart1"/>
    <dgm:cxn modelId="{05DE2523-5510-4A91-9311-13215A35F1D1}" type="presOf" srcId="{FB978A1E-0F7E-4C40-9818-08B0A68DAD9B}" destId="{F5B68636-FCF7-49DE-AFEE-1DFCC930F979}" srcOrd="1" destOrd="0" presId="urn:microsoft.com/office/officeart/2005/8/layout/orgChart1"/>
    <dgm:cxn modelId="{88B1F12A-85FE-4123-A8F8-20B0799C3220}" type="presOf" srcId="{C5094470-E64B-4411-9F3E-3C42650AC997}" destId="{11D530BA-3E5C-43AA-B2EB-D0D89D01A1C9}" srcOrd="1" destOrd="0" presId="urn:microsoft.com/office/officeart/2005/8/layout/orgChart1"/>
    <dgm:cxn modelId="{FB69D12E-92B5-459B-81F3-C0D713CB215C}" srcId="{2AF84F74-FA45-4535-9991-8D11085E0F11}" destId="{C5094470-E64B-4411-9F3E-3C42650AC997}" srcOrd="2" destOrd="0" parTransId="{6FB5E90A-5913-4CD2-BB63-28BE0D2FB706}" sibTransId="{20C26A89-2952-4F94-B840-0024CADA5646}"/>
    <dgm:cxn modelId="{2710133F-30B0-4D8D-84E2-F5C8E963E7FC}" type="presOf" srcId="{DA621EED-7C87-4F53-8A6E-81FDB8DD3082}" destId="{55DDF12E-F575-48A1-A9ED-B62C773241AE}" srcOrd="0" destOrd="0" presId="urn:microsoft.com/office/officeart/2005/8/layout/orgChart1"/>
    <dgm:cxn modelId="{1E4D0565-84ED-41D4-913C-ABDD6B8FAF4F}" type="presOf" srcId="{E9A89CDA-7C91-4F92-B8E2-0FA2DC44FEE8}" destId="{AF00C29F-97CD-47EE-98E5-33D93DEFA4DD}" srcOrd="0" destOrd="0" presId="urn:microsoft.com/office/officeart/2005/8/layout/orgChart1"/>
    <dgm:cxn modelId="{531ED767-84E2-45A3-8B88-8C620FB6096A}" type="presOf" srcId="{2AF84F74-FA45-4535-9991-8D11085E0F11}" destId="{A4EEB259-6048-4843-BCE9-D24B12CF2F25}" srcOrd="1" destOrd="0" presId="urn:microsoft.com/office/officeart/2005/8/layout/orgChart1"/>
    <dgm:cxn modelId="{81FDE74A-2927-4A7A-8FA3-33228AF2619B}" srcId="{0B974163-CEA2-438E-9F2F-A1C7A39AEF3C}" destId="{17484C3A-8B97-4A9A-8CD0-FB253F948CE6}" srcOrd="1" destOrd="0" parTransId="{DA621EED-7C87-4F53-8A6E-81FDB8DD3082}" sibTransId="{3F3303A6-FD1C-4C1A-BE91-4716CA263034}"/>
    <dgm:cxn modelId="{ACAD4D6C-DA30-4EC2-8133-77DAD7F051FF}" type="presOf" srcId="{41C89395-CD58-4A62-8760-C2E87084FDC8}" destId="{42FA84C8-0BDB-4A18-BBFD-CBDE62DE4DA8}" srcOrd="1" destOrd="0" presId="urn:microsoft.com/office/officeart/2005/8/layout/orgChart1"/>
    <dgm:cxn modelId="{A082596E-9774-41CB-A294-4989F39F49A3}" type="presOf" srcId="{41C89395-CD58-4A62-8760-C2E87084FDC8}" destId="{06351A47-7A67-4427-8755-03DBCC23B2D2}" srcOrd="0" destOrd="0" presId="urn:microsoft.com/office/officeart/2005/8/layout/orgChart1"/>
    <dgm:cxn modelId="{E2127156-248B-40F5-83BD-49A5C0F76833}" type="presOf" srcId="{E9A89CDA-7C91-4F92-B8E2-0FA2DC44FEE8}" destId="{31B4DC43-E3A4-4204-9080-93B5712EE915}" srcOrd="1" destOrd="0" presId="urn:microsoft.com/office/officeart/2005/8/layout/orgChart1"/>
    <dgm:cxn modelId="{E2BD8276-91FB-47FC-8E2D-90056139B948}" type="presOf" srcId="{0B974163-CEA2-438E-9F2F-A1C7A39AEF3C}" destId="{5423B037-7A4F-4AAD-AE2E-833B5FA957A2}" srcOrd="1" destOrd="0" presId="urn:microsoft.com/office/officeart/2005/8/layout/orgChart1"/>
    <dgm:cxn modelId="{2AB56D7B-B86A-4913-B262-C038E56DACE3}" srcId="{929F8619-E013-4255-8830-27169859A94E}" destId="{0B974163-CEA2-438E-9F2F-A1C7A39AEF3C}" srcOrd="1" destOrd="0" parTransId="{086A9CA7-A3C3-4A8D-B1D4-E7FCC736AC3B}" sibTransId="{1FB2600A-C9EE-4D95-9C0E-5EF1D7B3DD8D}"/>
    <dgm:cxn modelId="{D7F7DC7D-45D1-4172-98FD-ADA4C8662BC7}" type="presOf" srcId="{0954EC29-A60A-4B84-AFD4-B2E7574FC0C5}" destId="{43793BD3-EB4E-41F2-8CFB-83C250C645B2}" srcOrd="0" destOrd="0" presId="urn:microsoft.com/office/officeart/2005/8/layout/orgChart1"/>
    <dgm:cxn modelId="{37999985-EAF8-407C-BC98-7E65ED524CDF}" type="presOf" srcId="{D4D82ACA-6F10-4303-B2D4-5C138E3EE786}" destId="{06D8AEE4-9EEA-4E56-B08B-E98402776E2F}" srcOrd="0" destOrd="0" presId="urn:microsoft.com/office/officeart/2005/8/layout/orgChart1"/>
    <dgm:cxn modelId="{3A4E0287-A0A6-4A5D-BF50-6E59A7875FE1}" type="presOf" srcId="{17484C3A-8B97-4A9A-8CD0-FB253F948CE6}" destId="{2BD7EA66-2DA7-4F93-90FE-8DA68DF1EDCA}" srcOrd="0" destOrd="0" presId="urn:microsoft.com/office/officeart/2005/8/layout/orgChart1"/>
    <dgm:cxn modelId="{307D6093-42AC-409C-A0C1-EB601EBA05C3}" type="presOf" srcId="{929F8619-E013-4255-8830-27169859A94E}" destId="{F6AD3EE3-336B-4F89-BFF9-6AE298EBCA26}" srcOrd="1" destOrd="0" presId="urn:microsoft.com/office/officeart/2005/8/layout/orgChart1"/>
    <dgm:cxn modelId="{2CDC4F99-FD0A-4848-AADD-FF1DA9908FF9}" type="presOf" srcId="{D4D82ACA-6F10-4303-B2D4-5C138E3EE786}" destId="{E8805622-9D44-41B6-8F17-D57F947738A0}" srcOrd="1" destOrd="0" presId="urn:microsoft.com/office/officeart/2005/8/layout/orgChart1"/>
    <dgm:cxn modelId="{D4BE489B-3703-4BE7-98B4-285C6D12524D}" srcId="{F10581E5-90C4-4CE7-AF47-9BF2C02F95D8}" destId="{929F8619-E013-4255-8830-27169859A94E}" srcOrd="0" destOrd="0" parTransId="{0C2A7959-901A-4596-8471-D1E0B27405E5}" sibTransId="{F55F6F66-3AF3-4464-B3E4-CE4FA4D9C2A5}"/>
    <dgm:cxn modelId="{180839A1-6614-40B1-8159-52497BA47E4F}" type="presOf" srcId="{0B974163-CEA2-438E-9F2F-A1C7A39AEF3C}" destId="{ABED1B79-51BB-4AC3-AC57-EC830B773411}" srcOrd="0" destOrd="0" presId="urn:microsoft.com/office/officeart/2005/8/layout/orgChart1"/>
    <dgm:cxn modelId="{B80927A2-DB94-40E6-B552-E2FB461D944E}" srcId="{0B974163-CEA2-438E-9F2F-A1C7A39AEF3C}" destId="{41C89395-CD58-4A62-8760-C2E87084FDC8}" srcOrd="0" destOrd="0" parTransId="{9DB08458-7FF7-467B-B060-E63CA37F4D0C}" sibTransId="{3A057E08-AD33-4CE1-BCE2-29C3BB34DD1D}"/>
    <dgm:cxn modelId="{AF6693A2-C7B0-484E-B6D5-9D5B54ED2AE2}" srcId="{2AF84F74-FA45-4535-9991-8D11085E0F11}" destId="{E9A89CDA-7C91-4F92-B8E2-0FA2DC44FEE8}" srcOrd="1" destOrd="0" parTransId="{0B115DFF-051E-43E9-9281-4B4117AAF412}" sibTransId="{AE20B5D7-4308-409B-A6A1-88D349338383}"/>
    <dgm:cxn modelId="{327566B1-37CE-4ED7-AFBD-3478C0820E31}" type="presOf" srcId="{2AF84F74-FA45-4535-9991-8D11085E0F11}" destId="{85E7C058-28B1-457A-82C3-BA8F6E5982AA}" srcOrd="0" destOrd="0" presId="urn:microsoft.com/office/officeart/2005/8/layout/orgChart1"/>
    <dgm:cxn modelId="{07C2EDB3-7664-48AB-8DA4-DA1992A1202D}" type="presOf" srcId="{9DB08458-7FF7-467B-B060-E63CA37F4D0C}" destId="{EB926509-BD54-4764-A6CB-D02E0963A9F0}" srcOrd="0" destOrd="0" presId="urn:microsoft.com/office/officeart/2005/8/layout/orgChart1"/>
    <dgm:cxn modelId="{46BC4CBD-69DB-4E05-A531-2391E4A3EEF7}" type="presOf" srcId="{0B115DFF-051E-43E9-9281-4B4117AAF412}" destId="{13E791F7-B80B-4CDB-88AE-7F5DCDACC4B0}" srcOrd="0" destOrd="0" presId="urn:microsoft.com/office/officeart/2005/8/layout/orgChart1"/>
    <dgm:cxn modelId="{1C0B00C6-BD28-422E-BB60-73F1A23EE8F7}" type="presOf" srcId="{FB978A1E-0F7E-4C40-9818-08B0A68DAD9B}" destId="{547A1861-ABBE-4A2E-8A96-63F4DE40F99B}" srcOrd="0" destOrd="0" presId="urn:microsoft.com/office/officeart/2005/8/layout/orgChart1"/>
    <dgm:cxn modelId="{0DD3D8CF-808E-4950-AAB8-B047B2ED5C97}" type="presOf" srcId="{C5094470-E64B-4411-9F3E-3C42650AC997}" destId="{E4FEAD6B-5638-4E6D-B6F8-12C9AA75AAE9}" srcOrd="0" destOrd="0" presId="urn:microsoft.com/office/officeart/2005/8/layout/orgChart1"/>
    <dgm:cxn modelId="{9DE190D4-BEC7-4008-9084-647D28528053}" type="presOf" srcId="{17484C3A-8B97-4A9A-8CD0-FB253F948CE6}" destId="{A9964C11-0DFD-4AE0-BD8A-104EA2E94712}" srcOrd="1" destOrd="0" presId="urn:microsoft.com/office/officeart/2005/8/layout/orgChart1"/>
    <dgm:cxn modelId="{3632B5DB-DC31-4C1E-A7FF-5CD3162C9913}" srcId="{2AF84F74-FA45-4535-9991-8D11085E0F11}" destId="{D4D82ACA-6F10-4303-B2D4-5C138E3EE786}" srcOrd="0" destOrd="0" parTransId="{0954EC29-A60A-4B84-AFD4-B2E7574FC0C5}" sibTransId="{E83692AA-340F-43CD-9635-266CA21E8883}"/>
    <dgm:cxn modelId="{784050FB-D75C-4639-9512-33B2921F46A8}" srcId="{0B974163-CEA2-438E-9F2F-A1C7A39AEF3C}" destId="{FB978A1E-0F7E-4C40-9818-08B0A68DAD9B}" srcOrd="2" destOrd="0" parTransId="{E44AA586-C206-40AA-A7BA-304CA225B8F8}" sibTransId="{C07A6A71-4BB8-485F-BECD-E59A10AA3B57}"/>
    <dgm:cxn modelId="{F160309F-612C-4059-9843-CE050267D83C}" type="presParOf" srcId="{E71970CF-93A9-4720-9E14-0A22D72047E0}" destId="{2712BD22-9D89-4B0B-BC69-1DF58FEF4C01}" srcOrd="0" destOrd="0" presId="urn:microsoft.com/office/officeart/2005/8/layout/orgChart1"/>
    <dgm:cxn modelId="{4F518301-0B12-4F13-8409-CC9F50F1DFF2}" type="presParOf" srcId="{2712BD22-9D89-4B0B-BC69-1DF58FEF4C01}" destId="{AB4500D4-B22C-431F-928B-40D977BE4953}" srcOrd="0" destOrd="0" presId="urn:microsoft.com/office/officeart/2005/8/layout/orgChart1"/>
    <dgm:cxn modelId="{26791FB6-0018-43FE-8980-025CFE475EB0}" type="presParOf" srcId="{AB4500D4-B22C-431F-928B-40D977BE4953}" destId="{3F9CB881-0CA8-47D1-BC38-558B9922EA8B}" srcOrd="0" destOrd="0" presId="urn:microsoft.com/office/officeart/2005/8/layout/orgChart1"/>
    <dgm:cxn modelId="{46108EF8-817A-4C41-B64B-7AF1B6008C4C}" type="presParOf" srcId="{AB4500D4-B22C-431F-928B-40D977BE4953}" destId="{F6AD3EE3-336B-4F89-BFF9-6AE298EBCA26}" srcOrd="1" destOrd="0" presId="urn:microsoft.com/office/officeart/2005/8/layout/orgChart1"/>
    <dgm:cxn modelId="{CE942572-C100-46CB-827F-E988C751CF7F}" type="presParOf" srcId="{2712BD22-9D89-4B0B-BC69-1DF58FEF4C01}" destId="{EBA1D008-2875-44FC-98FE-78450908128C}" srcOrd="1" destOrd="0" presId="urn:microsoft.com/office/officeart/2005/8/layout/orgChart1"/>
    <dgm:cxn modelId="{53A41D12-B8D4-46A2-B962-2ED66A2E6115}" type="presParOf" srcId="{EBA1D008-2875-44FC-98FE-78450908128C}" destId="{A54972A9-D0A9-4D1E-8EB8-70F7F3B44DFB}" srcOrd="0" destOrd="0" presId="urn:microsoft.com/office/officeart/2005/8/layout/orgChart1"/>
    <dgm:cxn modelId="{9DD597C4-4CCE-4220-A7F4-B1BF57BB3E7F}" type="presParOf" srcId="{EBA1D008-2875-44FC-98FE-78450908128C}" destId="{4BA3482F-ED0B-4D11-BAAD-5A96586D89FF}" srcOrd="1" destOrd="0" presId="urn:microsoft.com/office/officeart/2005/8/layout/orgChart1"/>
    <dgm:cxn modelId="{AA390FBA-9CBB-4C2B-8CC2-B0F49DAF34C6}" type="presParOf" srcId="{4BA3482F-ED0B-4D11-BAAD-5A96586D89FF}" destId="{2007EE24-EA25-4E33-B22D-BA91362920BA}" srcOrd="0" destOrd="0" presId="urn:microsoft.com/office/officeart/2005/8/layout/orgChart1"/>
    <dgm:cxn modelId="{376DEC31-A8F9-4164-8543-59E4343B0B7A}" type="presParOf" srcId="{2007EE24-EA25-4E33-B22D-BA91362920BA}" destId="{85E7C058-28B1-457A-82C3-BA8F6E5982AA}" srcOrd="0" destOrd="0" presId="urn:microsoft.com/office/officeart/2005/8/layout/orgChart1"/>
    <dgm:cxn modelId="{76CD801F-D3C5-498C-8387-F39626EB89FD}" type="presParOf" srcId="{2007EE24-EA25-4E33-B22D-BA91362920BA}" destId="{A4EEB259-6048-4843-BCE9-D24B12CF2F25}" srcOrd="1" destOrd="0" presId="urn:microsoft.com/office/officeart/2005/8/layout/orgChart1"/>
    <dgm:cxn modelId="{D27B56BF-E91F-445A-8F9B-90718BADE0B6}" type="presParOf" srcId="{4BA3482F-ED0B-4D11-BAAD-5A96586D89FF}" destId="{B7BC6245-6A4B-4F62-9F14-932DDEEDB59B}" srcOrd="1" destOrd="0" presId="urn:microsoft.com/office/officeart/2005/8/layout/orgChart1"/>
    <dgm:cxn modelId="{736EB99F-7108-4F5B-9898-046DFEF33F93}" type="presParOf" srcId="{B7BC6245-6A4B-4F62-9F14-932DDEEDB59B}" destId="{43793BD3-EB4E-41F2-8CFB-83C250C645B2}" srcOrd="0" destOrd="0" presId="urn:microsoft.com/office/officeart/2005/8/layout/orgChart1"/>
    <dgm:cxn modelId="{5E219D18-2458-4C27-8EC3-AE065F048454}" type="presParOf" srcId="{B7BC6245-6A4B-4F62-9F14-932DDEEDB59B}" destId="{9B823BED-99BE-4CCC-8C96-B709F3C9B174}" srcOrd="1" destOrd="0" presId="urn:microsoft.com/office/officeart/2005/8/layout/orgChart1"/>
    <dgm:cxn modelId="{3306FAF7-3D81-4571-8AFD-BF9FDA40206D}" type="presParOf" srcId="{9B823BED-99BE-4CCC-8C96-B709F3C9B174}" destId="{FCA5BD51-FB3D-4A72-8879-BCAA3340919A}" srcOrd="0" destOrd="0" presId="urn:microsoft.com/office/officeart/2005/8/layout/orgChart1"/>
    <dgm:cxn modelId="{121FDFDC-E2CA-49B3-BCBF-48D1AF6F0F5A}" type="presParOf" srcId="{FCA5BD51-FB3D-4A72-8879-BCAA3340919A}" destId="{06D8AEE4-9EEA-4E56-B08B-E98402776E2F}" srcOrd="0" destOrd="0" presId="urn:microsoft.com/office/officeart/2005/8/layout/orgChart1"/>
    <dgm:cxn modelId="{0FAE248A-A126-42AA-A6AE-4877418F82AA}" type="presParOf" srcId="{FCA5BD51-FB3D-4A72-8879-BCAA3340919A}" destId="{E8805622-9D44-41B6-8F17-D57F947738A0}" srcOrd="1" destOrd="0" presId="urn:microsoft.com/office/officeart/2005/8/layout/orgChart1"/>
    <dgm:cxn modelId="{6F7264D9-A40C-441A-9240-372C24EDD69F}" type="presParOf" srcId="{9B823BED-99BE-4CCC-8C96-B709F3C9B174}" destId="{231196E6-737C-440C-9EE2-7E3A7F5C647D}" srcOrd="1" destOrd="0" presId="urn:microsoft.com/office/officeart/2005/8/layout/orgChart1"/>
    <dgm:cxn modelId="{FFA3472E-E9B1-48DE-BD88-7D1437E283AA}" type="presParOf" srcId="{9B823BED-99BE-4CCC-8C96-B709F3C9B174}" destId="{54E1A919-E5DF-44B5-BD9C-4C26765865A7}" srcOrd="2" destOrd="0" presId="urn:microsoft.com/office/officeart/2005/8/layout/orgChart1"/>
    <dgm:cxn modelId="{A5EF5DF9-F4F6-4648-B9AA-0F167971A56C}" type="presParOf" srcId="{B7BC6245-6A4B-4F62-9F14-932DDEEDB59B}" destId="{13E791F7-B80B-4CDB-88AE-7F5DCDACC4B0}" srcOrd="2" destOrd="0" presId="urn:microsoft.com/office/officeart/2005/8/layout/orgChart1"/>
    <dgm:cxn modelId="{D420F30C-7519-4DF6-9510-8AECEFC1AC9B}" type="presParOf" srcId="{B7BC6245-6A4B-4F62-9F14-932DDEEDB59B}" destId="{29FC4CF4-3582-4BE3-9EFE-02263684DD3C}" srcOrd="3" destOrd="0" presId="urn:microsoft.com/office/officeart/2005/8/layout/orgChart1"/>
    <dgm:cxn modelId="{DF51978F-78FA-4BB7-8E03-EC73DF429FED}" type="presParOf" srcId="{29FC4CF4-3582-4BE3-9EFE-02263684DD3C}" destId="{D4A1B975-2A3C-423A-A163-A6FB9361B6A5}" srcOrd="0" destOrd="0" presId="urn:microsoft.com/office/officeart/2005/8/layout/orgChart1"/>
    <dgm:cxn modelId="{1E6C367F-0ACE-479F-AB5F-686F3B5D6D01}" type="presParOf" srcId="{D4A1B975-2A3C-423A-A163-A6FB9361B6A5}" destId="{AF00C29F-97CD-47EE-98E5-33D93DEFA4DD}" srcOrd="0" destOrd="0" presId="urn:microsoft.com/office/officeart/2005/8/layout/orgChart1"/>
    <dgm:cxn modelId="{CA5353DF-D1C3-4F28-8CB2-8539C3B45F60}" type="presParOf" srcId="{D4A1B975-2A3C-423A-A163-A6FB9361B6A5}" destId="{31B4DC43-E3A4-4204-9080-93B5712EE915}" srcOrd="1" destOrd="0" presId="urn:microsoft.com/office/officeart/2005/8/layout/orgChart1"/>
    <dgm:cxn modelId="{C03D3BD8-CDC1-49B5-9B0F-C0DC8EDBD3A5}" type="presParOf" srcId="{29FC4CF4-3582-4BE3-9EFE-02263684DD3C}" destId="{9C847A0D-BFF7-46AB-BF2D-A0597BB7FB4A}" srcOrd="1" destOrd="0" presId="urn:microsoft.com/office/officeart/2005/8/layout/orgChart1"/>
    <dgm:cxn modelId="{C107E91C-ED10-48F2-A37D-62563CD3FADC}" type="presParOf" srcId="{29FC4CF4-3582-4BE3-9EFE-02263684DD3C}" destId="{B5811131-9504-4FF0-932B-CC44F8892576}" srcOrd="2" destOrd="0" presId="urn:microsoft.com/office/officeart/2005/8/layout/orgChart1"/>
    <dgm:cxn modelId="{B3549ABD-1B97-42A3-9F70-383558F3124B}" type="presParOf" srcId="{B7BC6245-6A4B-4F62-9F14-932DDEEDB59B}" destId="{49F952D5-6A69-477A-8B03-73ED49C1793F}" srcOrd="4" destOrd="0" presId="urn:microsoft.com/office/officeart/2005/8/layout/orgChart1"/>
    <dgm:cxn modelId="{5F57FD23-6903-4A9D-9B42-FAB6FC7272F7}" type="presParOf" srcId="{B7BC6245-6A4B-4F62-9F14-932DDEEDB59B}" destId="{7EAF4004-A855-4280-9458-B0D9FAF5DCC4}" srcOrd="5" destOrd="0" presId="urn:microsoft.com/office/officeart/2005/8/layout/orgChart1"/>
    <dgm:cxn modelId="{241E13B9-68FC-46F0-BF40-39CBB267B60A}" type="presParOf" srcId="{7EAF4004-A855-4280-9458-B0D9FAF5DCC4}" destId="{70ED1DB1-4352-42A6-B417-02874FE3724F}" srcOrd="0" destOrd="0" presId="urn:microsoft.com/office/officeart/2005/8/layout/orgChart1"/>
    <dgm:cxn modelId="{D4506A47-D6DD-4397-80AE-E10A16B4EC7C}" type="presParOf" srcId="{70ED1DB1-4352-42A6-B417-02874FE3724F}" destId="{E4FEAD6B-5638-4E6D-B6F8-12C9AA75AAE9}" srcOrd="0" destOrd="0" presId="urn:microsoft.com/office/officeart/2005/8/layout/orgChart1"/>
    <dgm:cxn modelId="{9BD5A884-DA2F-4003-9BEA-C5E87F70CC36}" type="presParOf" srcId="{70ED1DB1-4352-42A6-B417-02874FE3724F}" destId="{11D530BA-3E5C-43AA-B2EB-D0D89D01A1C9}" srcOrd="1" destOrd="0" presId="urn:microsoft.com/office/officeart/2005/8/layout/orgChart1"/>
    <dgm:cxn modelId="{517DB73B-6B2D-44F5-8019-122886B5B35F}" type="presParOf" srcId="{7EAF4004-A855-4280-9458-B0D9FAF5DCC4}" destId="{E6C5F7FF-0675-4F4C-989C-57BD29A28490}" srcOrd="1" destOrd="0" presId="urn:microsoft.com/office/officeart/2005/8/layout/orgChart1"/>
    <dgm:cxn modelId="{01AE117C-D764-4E8C-B643-D7053DA5BF5D}" type="presParOf" srcId="{7EAF4004-A855-4280-9458-B0D9FAF5DCC4}" destId="{81B349F6-CF66-4BFC-A00F-3EE432E7F083}" srcOrd="2" destOrd="0" presId="urn:microsoft.com/office/officeart/2005/8/layout/orgChart1"/>
    <dgm:cxn modelId="{64B5E9EC-6030-45E3-82C8-95879A25936A}" type="presParOf" srcId="{4BA3482F-ED0B-4D11-BAAD-5A96586D89FF}" destId="{EC711BD7-7BBF-4805-AA5A-ECE44F5FD62F}" srcOrd="2" destOrd="0" presId="urn:microsoft.com/office/officeart/2005/8/layout/orgChart1"/>
    <dgm:cxn modelId="{B9B466BD-11D7-4884-872B-65F75054EDC0}" type="presParOf" srcId="{EBA1D008-2875-44FC-98FE-78450908128C}" destId="{709B94B0-1D66-45F5-9B21-54261662EEDB}" srcOrd="2" destOrd="0" presId="urn:microsoft.com/office/officeart/2005/8/layout/orgChart1"/>
    <dgm:cxn modelId="{7563D70A-6F5F-4C5E-99C4-A2486771DA4B}" type="presParOf" srcId="{EBA1D008-2875-44FC-98FE-78450908128C}" destId="{9C22AB15-383E-4EE0-B7EF-7018F465B5B1}" srcOrd="3" destOrd="0" presId="urn:microsoft.com/office/officeart/2005/8/layout/orgChart1"/>
    <dgm:cxn modelId="{7847C229-1914-47C9-9EDA-62556063622F}" type="presParOf" srcId="{9C22AB15-383E-4EE0-B7EF-7018F465B5B1}" destId="{0590820B-DCCC-405B-B38A-34BDE739329F}" srcOrd="0" destOrd="0" presId="urn:microsoft.com/office/officeart/2005/8/layout/orgChart1"/>
    <dgm:cxn modelId="{D0ED647B-4293-4BB5-AA02-66A857F7DA6E}" type="presParOf" srcId="{0590820B-DCCC-405B-B38A-34BDE739329F}" destId="{ABED1B79-51BB-4AC3-AC57-EC830B773411}" srcOrd="0" destOrd="0" presId="urn:microsoft.com/office/officeart/2005/8/layout/orgChart1"/>
    <dgm:cxn modelId="{D968E768-0618-45B6-BCA6-6C4F5772D81E}" type="presParOf" srcId="{0590820B-DCCC-405B-B38A-34BDE739329F}" destId="{5423B037-7A4F-4AAD-AE2E-833B5FA957A2}" srcOrd="1" destOrd="0" presId="urn:microsoft.com/office/officeart/2005/8/layout/orgChart1"/>
    <dgm:cxn modelId="{3494525B-805B-44CE-B14E-0AC89A4EA3EC}" type="presParOf" srcId="{9C22AB15-383E-4EE0-B7EF-7018F465B5B1}" destId="{1C3569DF-A533-4587-A995-7429F1DC1C6C}" srcOrd="1" destOrd="0" presId="urn:microsoft.com/office/officeart/2005/8/layout/orgChart1"/>
    <dgm:cxn modelId="{3A50777A-7654-4E93-B0D5-0C1A843068F0}" type="presParOf" srcId="{1C3569DF-A533-4587-A995-7429F1DC1C6C}" destId="{EB926509-BD54-4764-A6CB-D02E0963A9F0}" srcOrd="0" destOrd="0" presId="urn:microsoft.com/office/officeart/2005/8/layout/orgChart1"/>
    <dgm:cxn modelId="{08007553-10CC-4A6F-B160-3A3D745CAA3E}" type="presParOf" srcId="{1C3569DF-A533-4587-A995-7429F1DC1C6C}" destId="{BA35E37E-C86C-4D3D-83C0-FE42060B6954}" srcOrd="1" destOrd="0" presId="urn:microsoft.com/office/officeart/2005/8/layout/orgChart1"/>
    <dgm:cxn modelId="{D3D3237A-8B7A-4BBD-BC85-14AB4607C202}" type="presParOf" srcId="{BA35E37E-C86C-4D3D-83C0-FE42060B6954}" destId="{36C5DC7D-6330-4DCB-9F1C-830BA4BF8F42}" srcOrd="0" destOrd="0" presId="urn:microsoft.com/office/officeart/2005/8/layout/orgChart1"/>
    <dgm:cxn modelId="{EB82362E-4A66-4C0B-8234-C621BEE5B79C}" type="presParOf" srcId="{36C5DC7D-6330-4DCB-9F1C-830BA4BF8F42}" destId="{06351A47-7A67-4427-8755-03DBCC23B2D2}" srcOrd="0" destOrd="0" presId="urn:microsoft.com/office/officeart/2005/8/layout/orgChart1"/>
    <dgm:cxn modelId="{19D12D5D-6EAA-43FA-B26B-01E3F9A47759}" type="presParOf" srcId="{36C5DC7D-6330-4DCB-9F1C-830BA4BF8F42}" destId="{42FA84C8-0BDB-4A18-BBFD-CBDE62DE4DA8}" srcOrd="1" destOrd="0" presId="urn:microsoft.com/office/officeart/2005/8/layout/orgChart1"/>
    <dgm:cxn modelId="{A2D414B7-ED56-43A6-81D1-B1CE8755F2D5}" type="presParOf" srcId="{BA35E37E-C86C-4D3D-83C0-FE42060B6954}" destId="{786BDFAC-7A9E-42BB-8878-D423B71B2A87}" srcOrd="1" destOrd="0" presId="urn:microsoft.com/office/officeart/2005/8/layout/orgChart1"/>
    <dgm:cxn modelId="{AE5D2A27-FF12-46AC-8DDB-60CEC60B3DB3}" type="presParOf" srcId="{BA35E37E-C86C-4D3D-83C0-FE42060B6954}" destId="{38811EB3-4360-4A56-87D3-A3288912C944}" srcOrd="2" destOrd="0" presId="urn:microsoft.com/office/officeart/2005/8/layout/orgChart1"/>
    <dgm:cxn modelId="{E6A6F91A-3247-46DF-A3DE-DD2CF1826E42}" type="presParOf" srcId="{1C3569DF-A533-4587-A995-7429F1DC1C6C}" destId="{55DDF12E-F575-48A1-A9ED-B62C773241AE}" srcOrd="2" destOrd="0" presId="urn:microsoft.com/office/officeart/2005/8/layout/orgChart1"/>
    <dgm:cxn modelId="{593BBDE3-5C48-4CE2-B600-EA418238B9F6}" type="presParOf" srcId="{1C3569DF-A533-4587-A995-7429F1DC1C6C}" destId="{8146C872-A802-460D-AABA-45700F63084B}" srcOrd="3" destOrd="0" presId="urn:microsoft.com/office/officeart/2005/8/layout/orgChart1"/>
    <dgm:cxn modelId="{05E5309F-0042-4AC1-81EA-E9E1072FEB08}" type="presParOf" srcId="{8146C872-A802-460D-AABA-45700F63084B}" destId="{F7A41D58-CB52-42AA-9EFE-6446212B5A1C}" srcOrd="0" destOrd="0" presId="urn:microsoft.com/office/officeart/2005/8/layout/orgChart1"/>
    <dgm:cxn modelId="{1C776991-5102-441A-85D1-4A62D036CC2C}" type="presParOf" srcId="{F7A41D58-CB52-42AA-9EFE-6446212B5A1C}" destId="{2BD7EA66-2DA7-4F93-90FE-8DA68DF1EDCA}" srcOrd="0" destOrd="0" presId="urn:microsoft.com/office/officeart/2005/8/layout/orgChart1"/>
    <dgm:cxn modelId="{A6C841FA-B259-4B6E-9C3E-F567A407166F}" type="presParOf" srcId="{F7A41D58-CB52-42AA-9EFE-6446212B5A1C}" destId="{A9964C11-0DFD-4AE0-BD8A-104EA2E94712}" srcOrd="1" destOrd="0" presId="urn:microsoft.com/office/officeart/2005/8/layout/orgChart1"/>
    <dgm:cxn modelId="{628BE0D9-D1D0-429C-B416-D8551377A075}" type="presParOf" srcId="{8146C872-A802-460D-AABA-45700F63084B}" destId="{864F3D56-5C62-4F11-B5B0-8C39D1FB3BDE}" srcOrd="1" destOrd="0" presId="urn:microsoft.com/office/officeart/2005/8/layout/orgChart1"/>
    <dgm:cxn modelId="{D887CE12-AF68-43DA-ABC9-BEFD301C1379}" type="presParOf" srcId="{8146C872-A802-460D-AABA-45700F63084B}" destId="{79D901BF-9A5D-4D5C-83BD-AC575BE13616}" srcOrd="2" destOrd="0" presId="urn:microsoft.com/office/officeart/2005/8/layout/orgChart1"/>
    <dgm:cxn modelId="{ED002721-705F-4ECC-A877-005BE9B2B764}" type="presParOf" srcId="{1C3569DF-A533-4587-A995-7429F1DC1C6C}" destId="{6CAC11CA-998D-4F1C-8844-C34137751314}" srcOrd="4" destOrd="0" presId="urn:microsoft.com/office/officeart/2005/8/layout/orgChart1"/>
    <dgm:cxn modelId="{F20DD36D-C011-466C-8A17-85AADE8F70A8}" type="presParOf" srcId="{1C3569DF-A533-4587-A995-7429F1DC1C6C}" destId="{DA15B7E2-FAB4-407B-A0AC-EDB521CF503F}" srcOrd="5" destOrd="0" presId="urn:microsoft.com/office/officeart/2005/8/layout/orgChart1"/>
    <dgm:cxn modelId="{C2C4B91F-2C9A-45BA-89EE-3DA656A450CA}" type="presParOf" srcId="{DA15B7E2-FAB4-407B-A0AC-EDB521CF503F}" destId="{F98672FF-016D-49AC-865F-14FB94A7BBC3}" srcOrd="0" destOrd="0" presId="urn:microsoft.com/office/officeart/2005/8/layout/orgChart1"/>
    <dgm:cxn modelId="{3724B007-F8C7-47BC-B607-1D4784796BD3}" type="presParOf" srcId="{F98672FF-016D-49AC-865F-14FB94A7BBC3}" destId="{547A1861-ABBE-4A2E-8A96-63F4DE40F99B}" srcOrd="0" destOrd="0" presId="urn:microsoft.com/office/officeart/2005/8/layout/orgChart1"/>
    <dgm:cxn modelId="{A5E9318C-634B-424F-88DC-B0FD226D46BF}" type="presParOf" srcId="{F98672FF-016D-49AC-865F-14FB94A7BBC3}" destId="{F5B68636-FCF7-49DE-AFEE-1DFCC930F979}" srcOrd="1" destOrd="0" presId="urn:microsoft.com/office/officeart/2005/8/layout/orgChart1"/>
    <dgm:cxn modelId="{A8051A87-65C2-416A-9B92-86DF03A5DA22}" type="presParOf" srcId="{DA15B7E2-FAB4-407B-A0AC-EDB521CF503F}" destId="{B0EC9257-C80F-4A56-BAC6-918D31231EA3}" srcOrd="1" destOrd="0" presId="urn:microsoft.com/office/officeart/2005/8/layout/orgChart1"/>
    <dgm:cxn modelId="{7AECA9D0-65BC-4446-91B1-B242122B0F16}" type="presParOf" srcId="{DA15B7E2-FAB4-407B-A0AC-EDB521CF503F}" destId="{C07A6C4C-DE19-4816-A0E5-46B419FC1007}" srcOrd="2" destOrd="0" presId="urn:microsoft.com/office/officeart/2005/8/layout/orgChart1"/>
    <dgm:cxn modelId="{796967B6-4220-4B2F-817D-55172F47818B}" type="presParOf" srcId="{9C22AB15-383E-4EE0-B7EF-7018F465B5B1}" destId="{DD3E1CE5-33C7-4E76-B03B-0602111782CB}" srcOrd="2" destOrd="0" presId="urn:microsoft.com/office/officeart/2005/8/layout/orgChart1"/>
    <dgm:cxn modelId="{C78580A3-ECB6-4162-9D99-BA85969E9F66}" type="presParOf" srcId="{2712BD22-9D89-4B0B-BC69-1DF58FEF4C01}" destId="{F2EF5B29-B3B9-4F68-A186-9E2EB624A10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10581E5-90C4-4CE7-AF47-9BF2C02F95D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9F8619-E013-4255-8830-27169859A94E}">
      <dgm:prSet phldrT="[Text]"/>
      <dgm:spPr>
        <a:noFill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Descriptive Statistics for </a:t>
          </a:r>
          <a:r>
            <a:rPr lang="en-US" b="1" dirty="0">
              <a:solidFill>
                <a:schemeClr val="accent2"/>
              </a:solidFill>
            </a:rPr>
            <a:t>Numerical</a:t>
          </a:r>
          <a:r>
            <a:rPr lang="en-US" dirty="0">
              <a:solidFill>
                <a:schemeClr val="tx1"/>
              </a:solidFill>
            </a:rPr>
            <a:t> Variables</a:t>
          </a:r>
        </a:p>
      </dgm:t>
    </dgm:pt>
    <dgm:pt modelId="{0C2A7959-901A-4596-8471-D1E0B27405E5}" type="parTrans" cxnId="{D4BE489B-3703-4BE7-98B4-285C6D12524D}">
      <dgm:prSet/>
      <dgm:spPr/>
      <dgm:t>
        <a:bodyPr/>
        <a:lstStyle/>
        <a:p>
          <a:endParaRPr lang="en-US"/>
        </a:p>
      </dgm:t>
    </dgm:pt>
    <dgm:pt modelId="{F55F6F66-3AF3-4464-B3E4-CE4FA4D9C2A5}" type="sibTrans" cxnId="{D4BE489B-3703-4BE7-98B4-285C6D12524D}">
      <dgm:prSet/>
      <dgm:spPr/>
      <dgm:t>
        <a:bodyPr/>
        <a:lstStyle/>
        <a:p>
          <a:endParaRPr lang="en-US"/>
        </a:p>
      </dgm:t>
    </dgm:pt>
    <dgm:pt modelId="{0B974163-CEA2-438E-9F2F-A1C7A39AEF3C}">
      <dgm:prSet phldrT="[Text]"/>
      <dgm:spPr>
        <a:solidFill>
          <a:schemeClr val="accent2">
            <a:lumMod val="20000"/>
            <a:lumOff val="80000"/>
          </a:schemeClr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dirty="0">
              <a:solidFill>
                <a:schemeClr val="accent2"/>
              </a:solidFill>
            </a:rPr>
            <a:t>Measures of Variability or Dispersion</a:t>
          </a:r>
        </a:p>
      </dgm:t>
    </dgm:pt>
    <dgm:pt modelId="{086A9CA7-A3C3-4A8D-B1D4-E7FCC736AC3B}" type="parTrans" cxnId="{2AB56D7B-B86A-4913-B262-C038E56DACE3}">
      <dgm:prSet/>
      <dgm:spPr/>
      <dgm:t>
        <a:bodyPr/>
        <a:lstStyle/>
        <a:p>
          <a:endParaRPr lang="en-US"/>
        </a:p>
      </dgm:t>
    </dgm:pt>
    <dgm:pt modelId="{1FB2600A-C9EE-4D95-9C0E-5EF1D7B3DD8D}" type="sibTrans" cxnId="{2AB56D7B-B86A-4913-B262-C038E56DACE3}">
      <dgm:prSet/>
      <dgm:spPr/>
      <dgm:t>
        <a:bodyPr/>
        <a:lstStyle/>
        <a:p>
          <a:endParaRPr lang="en-US"/>
        </a:p>
      </dgm:t>
    </dgm:pt>
    <dgm:pt modelId="{2AF84F74-FA45-4535-9991-8D11085E0F11}">
      <dgm:prSet phldrT="[Text]"/>
      <dgm:spPr>
        <a:solidFill>
          <a:schemeClr val="accent2">
            <a:lumMod val="20000"/>
            <a:lumOff val="80000"/>
          </a:schemeClr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dirty="0">
              <a:solidFill>
                <a:schemeClr val="accent2"/>
              </a:solidFill>
            </a:rPr>
            <a:t>Measures of Central Tendency</a:t>
          </a:r>
        </a:p>
      </dgm:t>
    </dgm:pt>
    <dgm:pt modelId="{B261DE5A-3121-420C-8443-124779B899FC}" type="sibTrans" cxnId="{9C164106-355A-463F-B533-6A76FF3A6984}">
      <dgm:prSet/>
      <dgm:spPr/>
      <dgm:t>
        <a:bodyPr/>
        <a:lstStyle/>
        <a:p>
          <a:endParaRPr lang="en-US"/>
        </a:p>
      </dgm:t>
    </dgm:pt>
    <dgm:pt modelId="{4D9D4D03-68BB-4FE5-A0AC-B8B46D02F6B7}" type="parTrans" cxnId="{9C164106-355A-463F-B533-6A76FF3A6984}">
      <dgm:prSet/>
      <dgm:spPr/>
      <dgm:t>
        <a:bodyPr/>
        <a:lstStyle/>
        <a:p>
          <a:endParaRPr lang="en-US"/>
        </a:p>
      </dgm:t>
    </dgm:pt>
    <dgm:pt modelId="{41C89395-CD58-4A62-8760-C2E87084FDC8}">
      <dgm:prSet phldrT="[Text]"/>
      <dgm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Variance or</a:t>
          </a:r>
          <a:br>
            <a:rPr lang="en-US" dirty="0">
              <a:solidFill>
                <a:schemeClr val="bg1">
                  <a:lumMod val="75000"/>
                </a:schemeClr>
              </a:solidFill>
            </a:rPr>
          </a:br>
          <a:r>
            <a:rPr lang="en-US" dirty="0">
              <a:solidFill>
                <a:schemeClr val="bg1">
                  <a:lumMod val="75000"/>
                </a:schemeClr>
              </a:solidFill>
            </a:rPr>
            <a:t>Standard Deviation (SD)</a:t>
          </a:r>
        </a:p>
      </dgm:t>
    </dgm:pt>
    <dgm:pt modelId="{9DB08458-7FF7-467B-B060-E63CA37F4D0C}" type="parTrans" cxnId="{B80927A2-DB94-40E6-B552-E2FB461D944E}">
      <dgm:prSet/>
      <dgm:spPr/>
      <dgm:t>
        <a:bodyPr/>
        <a:lstStyle/>
        <a:p>
          <a:endParaRPr lang="en-US"/>
        </a:p>
      </dgm:t>
    </dgm:pt>
    <dgm:pt modelId="{3A057E08-AD33-4CE1-BCE2-29C3BB34DD1D}" type="sibTrans" cxnId="{B80927A2-DB94-40E6-B552-E2FB461D944E}">
      <dgm:prSet/>
      <dgm:spPr/>
      <dgm:t>
        <a:bodyPr/>
        <a:lstStyle/>
        <a:p>
          <a:endParaRPr lang="en-US"/>
        </a:p>
      </dgm:t>
    </dgm:pt>
    <dgm:pt modelId="{17484C3A-8B97-4A9A-8CD0-FB253F948CE6}">
      <dgm:prSet phldrT="[Text]"/>
      <dgm:spPr>
        <a:solidFill>
          <a:schemeClr val="accent2">
            <a:lumMod val="20000"/>
            <a:lumOff val="80000"/>
          </a:schemeClr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dirty="0">
              <a:solidFill>
                <a:schemeClr val="accent2"/>
              </a:solidFill>
            </a:rPr>
            <a:t>Interquartile Range (IQR)</a:t>
          </a:r>
        </a:p>
      </dgm:t>
    </dgm:pt>
    <dgm:pt modelId="{DA621EED-7C87-4F53-8A6E-81FDB8DD3082}" type="parTrans" cxnId="{81FDE74A-2927-4A7A-8FA3-33228AF2619B}">
      <dgm:prSet/>
      <dgm:spPr/>
      <dgm:t>
        <a:bodyPr/>
        <a:lstStyle/>
        <a:p>
          <a:endParaRPr lang="en-US"/>
        </a:p>
      </dgm:t>
    </dgm:pt>
    <dgm:pt modelId="{3F3303A6-FD1C-4C1A-BE91-4716CA263034}" type="sibTrans" cxnId="{81FDE74A-2927-4A7A-8FA3-33228AF2619B}">
      <dgm:prSet/>
      <dgm:spPr/>
      <dgm:t>
        <a:bodyPr/>
        <a:lstStyle/>
        <a:p>
          <a:endParaRPr lang="en-US"/>
        </a:p>
      </dgm:t>
    </dgm:pt>
    <dgm:pt modelId="{D4D82ACA-6F10-4303-B2D4-5C138E3EE786}">
      <dgm:prSet phldrT="[Text]"/>
      <dgm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Mean</a:t>
          </a:r>
        </a:p>
      </dgm:t>
    </dgm:pt>
    <dgm:pt modelId="{0954EC29-A60A-4B84-AFD4-B2E7574FC0C5}" type="parTrans" cxnId="{3632B5DB-DC31-4C1E-A7FF-5CD3162C9913}">
      <dgm:prSet/>
      <dgm:spPr/>
      <dgm:t>
        <a:bodyPr/>
        <a:lstStyle/>
        <a:p>
          <a:endParaRPr lang="en-US"/>
        </a:p>
      </dgm:t>
    </dgm:pt>
    <dgm:pt modelId="{E83692AA-340F-43CD-9635-266CA21E8883}" type="sibTrans" cxnId="{3632B5DB-DC31-4C1E-A7FF-5CD3162C9913}">
      <dgm:prSet/>
      <dgm:spPr/>
      <dgm:t>
        <a:bodyPr/>
        <a:lstStyle/>
        <a:p>
          <a:endParaRPr lang="en-US"/>
        </a:p>
      </dgm:t>
    </dgm:pt>
    <dgm:pt modelId="{E9A89CDA-7C91-4F92-B8E2-0FA2DC44FEE8}">
      <dgm:prSet phldrT="[Text]"/>
      <dgm:spPr>
        <a:solidFill>
          <a:schemeClr val="accent2">
            <a:lumMod val="20000"/>
            <a:lumOff val="80000"/>
          </a:schemeClr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dirty="0">
              <a:solidFill>
                <a:schemeClr val="accent2"/>
              </a:solidFill>
            </a:rPr>
            <a:t>Median</a:t>
          </a:r>
        </a:p>
      </dgm:t>
    </dgm:pt>
    <dgm:pt modelId="{0B115DFF-051E-43E9-9281-4B4117AAF412}" type="parTrans" cxnId="{AF6693A2-C7B0-484E-B6D5-9D5B54ED2AE2}">
      <dgm:prSet/>
      <dgm:spPr/>
      <dgm:t>
        <a:bodyPr/>
        <a:lstStyle/>
        <a:p>
          <a:endParaRPr lang="en-US"/>
        </a:p>
      </dgm:t>
    </dgm:pt>
    <dgm:pt modelId="{AE20B5D7-4308-409B-A6A1-88D349338383}" type="sibTrans" cxnId="{AF6693A2-C7B0-484E-B6D5-9D5B54ED2AE2}">
      <dgm:prSet/>
      <dgm:spPr/>
      <dgm:t>
        <a:bodyPr/>
        <a:lstStyle/>
        <a:p>
          <a:endParaRPr lang="en-US"/>
        </a:p>
      </dgm:t>
    </dgm:pt>
    <dgm:pt modelId="{C5094470-E64B-4411-9F3E-3C42650AC997}">
      <dgm:prSet phldrT="[Text]"/>
      <dgm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Mode</a:t>
          </a:r>
        </a:p>
      </dgm:t>
    </dgm:pt>
    <dgm:pt modelId="{6FB5E90A-5913-4CD2-BB63-28BE0D2FB706}" type="parTrans" cxnId="{FB69D12E-92B5-459B-81F3-C0D713CB215C}">
      <dgm:prSet/>
      <dgm:spPr/>
      <dgm:t>
        <a:bodyPr/>
        <a:lstStyle/>
        <a:p>
          <a:endParaRPr lang="en-US"/>
        </a:p>
      </dgm:t>
    </dgm:pt>
    <dgm:pt modelId="{20C26A89-2952-4F94-B840-0024CADA5646}" type="sibTrans" cxnId="{FB69D12E-92B5-459B-81F3-C0D713CB215C}">
      <dgm:prSet/>
      <dgm:spPr/>
      <dgm:t>
        <a:bodyPr/>
        <a:lstStyle/>
        <a:p>
          <a:endParaRPr lang="en-US"/>
        </a:p>
      </dgm:t>
    </dgm:pt>
    <dgm:pt modelId="{FB978A1E-0F7E-4C40-9818-08B0A68DAD9B}">
      <dgm:prSet phldrT="[Text]"/>
      <dgm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Range</a:t>
          </a:r>
        </a:p>
      </dgm:t>
    </dgm:pt>
    <dgm:pt modelId="{E44AA586-C206-40AA-A7BA-304CA225B8F8}" type="parTrans" cxnId="{784050FB-D75C-4639-9512-33B2921F46A8}">
      <dgm:prSet/>
      <dgm:spPr/>
      <dgm:t>
        <a:bodyPr/>
        <a:lstStyle/>
        <a:p>
          <a:endParaRPr lang="en-US"/>
        </a:p>
      </dgm:t>
    </dgm:pt>
    <dgm:pt modelId="{C07A6A71-4BB8-485F-BECD-E59A10AA3B57}" type="sibTrans" cxnId="{784050FB-D75C-4639-9512-33B2921F46A8}">
      <dgm:prSet/>
      <dgm:spPr/>
      <dgm:t>
        <a:bodyPr/>
        <a:lstStyle/>
        <a:p>
          <a:endParaRPr lang="en-US"/>
        </a:p>
      </dgm:t>
    </dgm:pt>
    <dgm:pt modelId="{E71970CF-93A9-4720-9E14-0A22D72047E0}" type="pres">
      <dgm:prSet presAssocID="{F10581E5-90C4-4CE7-AF47-9BF2C02F95D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712BD22-9D89-4B0B-BC69-1DF58FEF4C01}" type="pres">
      <dgm:prSet presAssocID="{929F8619-E013-4255-8830-27169859A94E}" presName="hierRoot1" presStyleCnt="0">
        <dgm:presLayoutVars>
          <dgm:hierBranch val="init"/>
        </dgm:presLayoutVars>
      </dgm:prSet>
      <dgm:spPr/>
    </dgm:pt>
    <dgm:pt modelId="{AB4500D4-B22C-431F-928B-40D977BE4953}" type="pres">
      <dgm:prSet presAssocID="{929F8619-E013-4255-8830-27169859A94E}" presName="rootComposite1" presStyleCnt="0"/>
      <dgm:spPr/>
    </dgm:pt>
    <dgm:pt modelId="{3F9CB881-0CA8-47D1-BC38-558B9922EA8B}" type="pres">
      <dgm:prSet presAssocID="{929F8619-E013-4255-8830-27169859A94E}" presName="rootText1" presStyleLbl="node0" presStyleIdx="0" presStyleCnt="1" custScaleX="194896">
        <dgm:presLayoutVars>
          <dgm:chPref val="3"/>
        </dgm:presLayoutVars>
      </dgm:prSet>
      <dgm:spPr/>
    </dgm:pt>
    <dgm:pt modelId="{F6AD3EE3-336B-4F89-BFF9-6AE298EBCA26}" type="pres">
      <dgm:prSet presAssocID="{929F8619-E013-4255-8830-27169859A94E}" presName="rootConnector1" presStyleLbl="node1" presStyleIdx="0" presStyleCnt="0"/>
      <dgm:spPr/>
    </dgm:pt>
    <dgm:pt modelId="{EBA1D008-2875-44FC-98FE-78450908128C}" type="pres">
      <dgm:prSet presAssocID="{929F8619-E013-4255-8830-27169859A94E}" presName="hierChild2" presStyleCnt="0"/>
      <dgm:spPr/>
    </dgm:pt>
    <dgm:pt modelId="{A54972A9-D0A9-4D1E-8EB8-70F7F3B44DFB}" type="pres">
      <dgm:prSet presAssocID="{4D9D4D03-68BB-4FE5-A0AC-B8B46D02F6B7}" presName="Name37" presStyleLbl="parChTrans1D2" presStyleIdx="0" presStyleCnt="2"/>
      <dgm:spPr/>
    </dgm:pt>
    <dgm:pt modelId="{4BA3482F-ED0B-4D11-BAAD-5A96586D89FF}" type="pres">
      <dgm:prSet presAssocID="{2AF84F74-FA45-4535-9991-8D11085E0F11}" presName="hierRoot2" presStyleCnt="0">
        <dgm:presLayoutVars>
          <dgm:hierBranch val="init"/>
        </dgm:presLayoutVars>
      </dgm:prSet>
      <dgm:spPr/>
    </dgm:pt>
    <dgm:pt modelId="{2007EE24-EA25-4E33-B22D-BA91362920BA}" type="pres">
      <dgm:prSet presAssocID="{2AF84F74-FA45-4535-9991-8D11085E0F11}" presName="rootComposite" presStyleCnt="0"/>
      <dgm:spPr/>
    </dgm:pt>
    <dgm:pt modelId="{85E7C058-28B1-457A-82C3-BA8F6E5982AA}" type="pres">
      <dgm:prSet presAssocID="{2AF84F74-FA45-4535-9991-8D11085E0F11}" presName="rootText" presStyleLbl="node2" presStyleIdx="0" presStyleCnt="2" custScaleX="182490" custScaleY="71469">
        <dgm:presLayoutVars>
          <dgm:chPref val="3"/>
        </dgm:presLayoutVars>
      </dgm:prSet>
      <dgm:spPr/>
    </dgm:pt>
    <dgm:pt modelId="{A4EEB259-6048-4843-BCE9-D24B12CF2F25}" type="pres">
      <dgm:prSet presAssocID="{2AF84F74-FA45-4535-9991-8D11085E0F11}" presName="rootConnector" presStyleLbl="node2" presStyleIdx="0" presStyleCnt="2"/>
      <dgm:spPr/>
    </dgm:pt>
    <dgm:pt modelId="{B7BC6245-6A4B-4F62-9F14-932DDEEDB59B}" type="pres">
      <dgm:prSet presAssocID="{2AF84F74-FA45-4535-9991-8D11085E0F11}" presName="hierChild4" presStyleCnt="0"/>
      <dgm:spPr/>
    </dgm:pt>
    <dgm:pt modelId="{43793BD3-EB4E-41F2-8CFB-83C250C645B2}" type="pres">
      <dgm:prSet presAssocID="{0954EC29-A60A-4B84-AFD4-B2E7574FC0C5}" presName="Name37" presStyleLbl="parChTrans1D3" presStyleIdx="0" presStyleCnt="6"/>
      <dgm:spPr/>
    </dgm:pt>
    <dgm:pt modelId="{9B823BED-99BE-4CCC-8C96-B709F3C9B174}" type="pres">
      <dgm:prSet presAssocID="{D4D82ACA-6F10-4303-B2D4-5C138E3EE786}" presName="hierRoot2" presStyleCnt="0">
        <dgm:presLayoutVars>
          <dgm:hierBranch val="init"/>
        </dgm:presLayoutVars>
      </dgm:prSet>
      <dgm:spPr/>
    </dgm:pt>
    <dgm:pt modelId="{FCA5BD51-FB3D-4A72-8879-BCAA3340919A}" type="pres">
      <dgm:prSet presAssocID="{D4D82ACA-6F10-4303-B2D4-5C138E3EE786}" presName="rootComposite" presStyleCnt="0"/>
      <dgm:spPr/>
    </dgm:pt>
    <dgm:pt modelId="{06D8AEE4-9EEA-4E56-B08B-E98402776E2F}" type="pres">
      <dgm:prSet presAssocID="{D4D82ACA-6F10-4303-B2D4-5C138E3EE786}" presName="rootText" presStyleLbl="node3" presStyleIdx="0" presStyleCnt="6" custScaleX="102325" custScaleY="71469">
        <dgm:presLayoutVars>
          <dgm:chPref val="3"/>
        </dgm:presLayoutVars>
      </dgm:prSet>
      <dgm:spPr/>
    </dgm:pt>
    <dgm:pt modelId="{E8805622-9D44-41B6-8F17-D57F947738A0}" type="pres">
      <dgm:prSet presAssocID="{D4D82ACA-6F10-4303-B2D4-5C138E3EE786}" presName="rootConnector" presStyleLbl="node3" presStyleIdx="0" presStyleCnt="6"/>
      <dgm:spPr/>
    </dgm:pt>
    <dgm:pt modelId="{231196E6-737C-440C-9EE2-7E3A7F5C647D}" type="pres">
      <dgm:prSet presAssocID="{D4D82ACA-6F10-4303-B2D4-5C138E3EE786}" presName="hierChild4" presStyleCnt="0"/>
      <dgm:spPr/>
    </dgm:pt>
    <dgm:pt modelId="{54E1A919-E5DF-44B5-BD9C-4C26765865A7}" type="pres">
      <dgm:prSet presAssocID="{D4D82ACA-6F10-4303-B2D4-5C138E3EE786}" presName="hierChild5" presStyleCnt="0"/>
      <dgm:spPr/>
    </dgm:pt>
    <dgm:pt modelId="{13E791F7-B80B-4CDB-88AE-7F5DCDACC4B0}" type="pres">
      <dgm:prSet presAssocID="{0B115DFF-051E-43E9-9281-4B4117AAF412}" presName="Name37" presStyleLbl="parChTrans1D3" presStyleIdx="1" presStyleCnt="6"/>
      <dgm:spPr/>
    </dgm:pt>
    <dgm:pt modelId="{29FC4CF4-3582-4BE3-9EFE-02263684DD3C}" type="pres">
      <dgm:prSet presAssocID="{E9A89CDA-7C91-4F92-B8E2-0FA2DC44FEE8}" presName="hierRoot2" presStyleCnt="0">
        <dgm:presLayoutVars>
          <dgm:hierBranch val="init"/>
        </dgm:presLayoutVars>
      </dgm:prSet>
      <dgm:spPr/>
    </dgm:pt>
    <dgm:pt modelId="{D4A1B975-2A3C-423A-A163-A6FB9361B6A5}" type="pres">
      <dgm:prSet presAssocID="{E9A89CDA-7C91-4F92-B8E2-0FA2DC44FEE8}" presName="rootComposite" presStyleCnt="0"/>
      <dgm:spPr/>
    </dgm:pt>
    <dgm:pt modelId="{AF00C29F-97CD-47EE-98E5-33D93DEFA4DD}" type="pres">
      <dgm:prSet presAssocID="{E9A89CDA-7C91-4F92-B8E2-0FA2DC44FEE8}" presName="rootText" presStyleLbl="node3" presStyleIdx="1" presStyleCnt="6" custScaleX="102325" custScaleY="71469">
        <dgm:presLayoutVars>
          <dgm:chPref val="3"/>
        </dgm:presLayoutVars>
      </dgm:prSet>
      <dgm:spPr/>
    </dgm:pt>
    <dgm:pt modelId="{31B4DC43-E3A4-4204-9080-93B5712EE915}" type="pres">
      <dgm:prSet presAssocID="{E9A89CDA-7C91-4F92-B8E2-0FA2DC44FEE8}" presName="rootConnector" presStyleLbl="node3" presStyleIdx="1" presStyleCnt="6"/>
      <dgm:spPr/>
    </dgm:pt>
    <dgm:pt modelId="{9C847A0D-BFF7-46AB-BF2D-A0597BB7FB4A}" type="pres">
      <dgm:prSet presAssocID="{E9A89CDA-7C91-4F92-B8E2-0FA2DC44FEE8}" presName="hierChild4" presStyleCnt="0"/>
      <dgm:spPr/>
    </dgm:pt>
    <dgm:pt modelId="{B5811131-9504-4FF0-932B-CC44F8892576}" type="pres">
      <dgm:prSet presAssocID="{E9A89CDA-7C91-4F92-B8E2-0FA2DC44FEE8}" presName="hierChild5" presStyleCnt="0"/>
      <dgm:spPr/>
    </dgm:pt>
    <dgm:pt modelId="{49F952D5-6A69-477A-8B03-73ED49C1793F}" type="pres">
      <dgm:prSet presAssocID="{6FB5E90A-5913-4CD2-BB63-28BE0D2FB706}" presName="Name37" presStyleLbl="parChTrans1D3" presStyleIdx="2" presStyleCnt="6"/>
      <dgm:spPr/>
    </dgm:pt>
    <dgm:pt modelId="{7EAF4004-A855-4280-9458-B0D9FAF5DCC4}" type="pres">
      <dgm:prSet presAssocID="{C5094470-E64B-4411-9F3E-3C42650AC997}" presName="hierRoot2" presStyleCnt="0">
        <dgm:presLayoutVars>
          <dgm:hierBranch val="init"/>
        </dgm:presLayoutVars>
      </dgm:prSet>
      <dgm:spPr/>
    </dgm:pt>
    <dgm:pt modelId="{70ED1DB1-4352-42A6-B417-02874FE3724F}" type="pres">
      <dgm:prSet presAssocID="{C5094470-E64B-4411-9F3E-3C42650AC997}" presName="rootComposite" presStyleCnt="0"/>
      <dgm:spPr/>
    </dgm:pt>
    <dgm:pt modelId="{E4FEAD6B-5638-4E6D-B6F8-12C9AA75AAE9}" type="pres">
      <dgm:prSet presAssocID="{C5094470-E64B-4411-9F3E-3C42650AC997}" presName="rootText" presStyleLbl="node3" presStyleIdx="2" presStyleCnt="6" custScaleX="102325" custScaleY="71469">
        <dgm:presLayoutVars>
          <dgm:chPref val="3"/>
        </dgm:presLayoutVars>
      </dgm:prSet>
      <dgm:spPr/>
    </dgm:pt>
    <dgm:pt modelId="{11D530BA-3E5C-43AA-B2EB-D0D89D01A1C9}" type="pres">
      <dgm:prSet presAssocID="{C5094470-E64B-4411-9F3E-3C42650AC997}" presName="rootConnector" presStyleLbl="node3" presStyleIdx="2" presStyleCnt="6"/>
      <dgm:spPr/>
    </dgm:pt>
    <dgm:pt modelId="{E6C5F7FF-0675-4F4C-989C-57BD29A28490}" type="pres">
      <dgm:prSet presAssocID="{C5094470-E64B-4411-9F3E-3C42650AC997}" presName="hierChild4" presStyleCnt="0"/>
      <dgm:spPr/>
    </dgm:pt>
    <dgm:pt modelId="{81B349F6-CF66-4BFC-A00F-3EE432E7F083}" type="pres">
      <dgm:prSet presAssocID="{C5094470-E64B-4411-9F3E-3C42650AC997}" presName="hierChild5" presStyleCnt="0"/>
      <dgm:spPr/>
    </dgm:pt>
    <dgm:pt modelId="{EC711BD7-7BBF-4805-AA5A-ECE44F5FD62F}" type="pres">
      <dgm:prSet presAssocID="{2AF84F74-FA45-4535-9991-8D11085E0F11}" presName="hierChild5" presStyleCnt="0"/>
      <dgm:spPr/>
    </dgm:pt>
    <dgm:pt modelId="{709B94B0-1D66-45F5-9B21-54261662EEDB}" type="pres">
      <dgm:prSet presAssocID="{086A9CA7-A3C3-4A8D-B1D4-E7FCC736AC3B}" presName="Name37" presStyleLbl="parChTrans1D2" presStyleIdx="1" presStyleCnt="2"/>
      <dgm:spPr/>
    </dgm:pt>
    <dgm:pt modelId="{9C22AB15-383E-4EE0-B7EF-7018F465B5B1}" type="pres">
      <dgm:prSet presAssocID="{0B974163-CEA2-438E-9F2F-A1C7A39AEF3C}" presName="hierRoot2" presStyleCnt="0">
        <dgm:presLayoutVars>
          <dgm:hierBranch val="init"/>
        </dgm:presLayoutVars>
      </dgm:prSet>
      <dgm:spPr/>
    </dgm:pt>
    <dgm:pt modelId="{0590820B-DCCC-405B-B38A-34BDE739329F}" type="pres">
      <dgm:prSet presAssocID="{0B974163-CEA2-438E-9F2F-A1C7A39AEF3C}" presName="rootComposite" presStyleCnt="0"/>
      <dgm:spPr/>
    </dgm:pt>
    <dgm:pt modelId="{ABED1B79-51BB-4AC3-AC57-EC830B773411}" type="pres">
      <dgm:prSet presAssocID="{0B974163-CEA2-438E-9F2F-A1C7A39AEF3C}" presName="rootText" presStyleLbl="node2" presStyleIdx="1" presStyleCnt="2" custScaleX="182490" custScaleY="71469">
        <dgm:presLayoutVars>
          <dgm:chPref val="3"/>
        </dgm:presLayoutVars>
      </dgm:prSet>
      <dgm:spPr/>
    </dgm:pt>
    <dgm:pt modelId="{5423B037-7A4F-4AAD-AE2E-833B5FA957A2}" type="pres">
      <dgm:prSet presAssocID="{0B974163-CEA2-438E-9F2F-A1C7A39AEF3C}" presName="rootConnector" presStyleLbl="node2" presStyleIdx="1" presStyleCnt="2"/>
      <dgm:spPr/>
    </dgm:pt>
    <dgm:pt modelId="{1C3569DF-A533-4587-A995-7429F1DC1C6C}" type="pres">
      <dgm:prSet presAssocID="{0B974163-CEA2-438E-9F2F-A1C7A39AEF3C}" presName="hierChild4" presStyleCnt="0"/>
      <dgm:spPr/>
    </dgm:pt>
    <dgm:pt modelId="{EB926509-BD54-4764-A6CB-D02E0963A9F0}" type="pres">
      <dgm:prSet presAssocID="{9DB08458-7FF7-467B-B060-E63CA37F4D0C}" presName="Name37" presStyleLbl="parChTrans1D3" presStyleIdx="3" presStyleCnt="6"/>
      <dgm:spPr/>
    </dgm:pt>
    <dgm:pt modelId="{BA35E37E-C86C-4D3D-83C0-FE42060B6954}" type="pres">
      <dgm:prSet presAssocID="{41C89395-CD58-4A62-8760-C2E87084FDC8}" presName="hierRoot2" presStyleCnt="0">
        <dgm:presLayoutVars>
          <dgm:hierBranch val="init"/>
        </dgm:presLayoutVars>
      </dgm:prSet>
      <dgm:spPr/>
    </dgm:pt>
    <dgm:pt modelId="{36C5DC7D-6330-4DCB-9F1C-830BA4BF8F42}" type="pres">
      <dgm:prSet presAssocID="{41C89395-CD58-4A62-8760-C2E87084FDC8}" presName="rootComposite" presStyleCnt="0"/>
      <dgm:spPr/>
    </dgm:pt>
    <dgm:pt modelId="{06351A47-7A67-4427-8755-03DBCC23B2D2}" type="pres">
      <dgm:prSet presAssocID="{41C89395-CD58-4A62-8760-C2E87084FDC8}" presName="rootText" presStyleLbl="node3" presStyleIdx="3" presStyleCnt="6" custScaleX="182490" custScaleY="71469">
        <dgm:presLayoutVars>
          <dgm:chPref val="3"/>
        </dgm:presLayoutVars>
      </dgm:prSet>
      <dgm:spPr/>
    </dgm:pt>
    <dgm:pt modelId="{42FA84C8-0BDB-4A18-BBFD-CBDE62DE4DA8}" type="pres">
      <dgm:prSet presAssocID="{41C89395-CD58-4A62-8760-C2E87084FDC8}" presName="rootConnector" presStyleLbl="node3" presStyleIdx="3" presStyleCnt="6"/>
      <dgm:spPr/>
    </dgm:pt>
    <dgm:pt modelId="{786BDFAC-7A9E-42BB-8878-D423B71B2A87}" type="pres">
      <dgm:prSet presAssocID="{41C89395-CD58-4A62-8760-C2E87084FDC8}" presName="hierChild4" presStyleCnt="0"/>
      <dgm:spPr/>
    </dgm:pt>
    <dgm:pt modelId="{38811EB3-4360-4A56-87D3-A3288912C944}" type="pres">
      <dgm:prSet presAssocID="{41C89395-CD58-4A62-8760-C2E87084FDC8}" presName="hierChild5" presStyleCnt="0"/>
      <dgm:spPr/>
    </dgm:pt>
    <dgm:pt modelId="{55DDF12E-F575-48A1-A9ED-B62C773241AE}" type="pres">
      <dgm:prSet presAssocID="{DA621EED-7C87-4F53-8A6E-81FDB8DD3082}" presName="Name37" presStyleLbl="parChTrans1D3" presStyleIdx="4" presStyleCnt="6"/>
      <dgm:spPr/>
    </dgm:pt>
    <dgm:pt modelId="{8146C872-A802-460D-AABA-45700F63084B}" type="pres">
      <dgm:prSet presAssocID="{17484C3A-8B97-4A9A-8CD0-FB253F948CE6}" presName="hierRoot2" presStyleCnt="0">
        <dgm:presLayoutVars>
          <dgm:hierBranch val="init"/>
        </dgm:presLayoutVars>
      </dgm:prSet>
      <dgm:spPr/>
    </dgm:pt>
    <dgm:pt modelId="{F7A41D58-CB52-42AA-9EFE-6446212B5A1C}" type="pres">
      <dgm:prSet presAssocID="{17484C3A-8B97-4A9A-8CD0-FB253F948CE6}" presName="rootComposite" presStyleCnt="0"/>
      <dgm:spPr/>
    </dgm:pt>
    <dgm:pt modelId="{2BD7EA66-2DA7-4F93-90FE-8DA68DF1EDCA}" type="pres">
      <dgm:prSet presAssocID="{17484C3A-8B97-4A9A-8CD0-FB253F948CE6}" presName="rootText" presStyleLbl="node3" presStyleIdx="4" presStyleCnt="6" custScaleX="182490" custScaleY="71469">
        <dgm:presLayoutVars>
          <dgm:chPref val="3"/>
        </dgm:presLayoutVars>
      </dgm:prSet>
      <dgm:spPr/>
    </dgm:pt>
    <dgm:pt modelId="{A9964C11-0DFD-4AE0-BD8A-104EA2E94712}" type="pres">
      <dgm:prSet presAssocID="{17484C3A-8B97-4A9A-8CD0-FB253F948CE6}" presName="rootConnector" presStyleLbl="node3" presStyleIdx="4" presStyleCnt="6"/>
      <dgm:spPr/>
    </dgm:pt>
    <dgm:pt modelId="{864F3D56-5C62-4F11-B5B0-8C39D1FB3BDE}" type="pres">
      <dgm:prSet presAssocID="{17484C3A-8B97-4A9A-8CD0-FB253F948CE6}" presName="hierChild4" presStyleCnt="0"/>
      <dgm:spPr/>
    </dgm:pt>
    <dgm:pt modelId="{79D901BF-9A5D-4D5C-83BD-AC575BE13616}" type="pres">
      <dgm:prSet presAssocID="{17484C3A-8B97-4A9A-8CD0-FB253F948CE6}" presName="hierChild5" presStyleCnt="0"/>
      <dgm:spPr/>
    </dgm:pt>
    <dgm:pt modelId="{6CAC11CA-998D-4F1C-8844-C34137751314}" type="pres">
      <dgm:prSet presAssocID="{E44AA586-C206-40AA-A7BA-304CA225B8F8}" presName="Name37" presStyleLbl="parChTrans1D3" presStyleIdx="5" presStyleCnt="6"/>
      <dgm:spPr/>
    </dgm:pt>
    <dgm:pt modelId="{DA15B7E2-FAB4-407B-A0AC-EDB521CF503F}" type="pres">
      <dgm:prSet presAssocID="{FB978A1E-0F7E-4C40-9818-08B0A68DAD9B}" presName="hierRoot2" presStyleCnt="0">
        <dgm:presLayoutVars>
          <dgm:hierBranch val="init"/>
        </dgm:presLayoutVars>
      </dgm:prSet>
      <dgm:spPr/>
    </dgm:pt>
    <dgm:pt modelId="{F98672FF-016D-49AC-865F-14FB94A7BBC3}" type="pres">
      <dgm:prSet presAssocID="{FB978A1E-0F7E-4C40-9818-08B0A68DAD9B}" presName="rootComposite" presStyleCnt="0"/>
      <dgm:spPr/>
    </dgm:pt>
    <dgm:pt modelId="{547A1861-ABBE-4A2E-8A96-63F4DE40F99B}" type="pres">
      <dgm:prSet presAssocID="{FB978A1E-0F7E-4C40-9818-08B0A68DAD9B}" presName="rootText" presStyleLbl="node3" presStyleIdx="5" presStyleCnt="6" custScaleX="182490" custScaleY="71469">
        <dgm:presLayoutVars>
          <dgm:chPref val="3"/>
        </dgm:presLayoutVars>
      </dgm:prSet>
      <dgm:spPr/>
    </dgm:pt>
    <dgm:pt modelId="{F5B68636-FCF7-49DE-AFEE-1DFCC930F979}" type="pres">
      <dgm:prSet presAssocID="{FB978A1E-0F7E-4C40-9818-08B0A68DAD9B}" presName="rootConnector" presStyleLbl="node3" presStyleIdx="5" presStyleCnt="6"/>
      <dgm:spPr/>
    </dgm:pt>
    <dgm:pt modelId="{B0EC9257-C80F-4A56-BAC6-918D31231EA3}" type="pres">
      <dgm:prSet presAssocID="{FB978A1E-0F7E-4C40-9818-08B0A68DAD9B}" presName="hierChild4" presStyleCnt="0"/>
      <dgm:spPr/>
    </dgm:pt>
    <dgm:pt modelId="{C07A6C4C-DE19-4816-A0E5-46B419FC1007}" type="pres">
      <dgm:prSet presAssocID="{FB978A1E-0F7E-4C40-9818-08B0A68DAD9B}" presName="hierChild5" presStyleCnt="0"/>
      <dgm:spPr/>
    </dgm:pt>
    <dgm:pt modelId="{DD3E1CE5-33C7-4E76-B03B-0602111782CB}" type="pres">
      <dgm:prSet presAssocID="{0B974163-CEA2-438E-9F2F-A1C7A39AEF3C}" presName="hierChild5" presStyleCnt="0"/>
      <dgm:spPr/>
    </dgm:pt>
    <dgm:pt modelId="{F2EF5B29-B3B9-4F68-A186-9E2EB624A104}" type="pres">
      <dgm:prSet presAssocID="{929F8619-E013-4255-8830-27169859A94E}" presName="hierChild3" presStyleCnt="0"/>
      <dgm:spPr/>
    </dgm:pt>
  </dgm:ptLst>
  <dgm:cxnLst>
    <dgm:cxn modelId="{49A40800-5223-4EEC-8DEE-601A341907D5}" type="presOf" srcId="{4D9D4D03-68BB-4FE5-A0AC-B8B46D02F6B7}" destId="{A54972A9-D0A9-4D1E-8EB8-70F7F3B44DFB}" srcOrd="0" destOrd="0" presId="urn:microsoft.com/office/officeart/2005/8/layout/orgChart1"/>
    <dgm:cxn modelId="{042A4700-1013-49CA-9E6D-31A139A8360D}" type="presOf" srcId="{6FB5E90A-5913-4CD2-BB63-28BE0D2FB706}" destId="{49F952D5-6A69-477A-8B03-73ED49C1793F}" srcOrd="0" destOrd="0" presId="urn:microsoft.com/office/officeart/2005/8/layout/orgChart1"/>
    <dgm:cxn modelId="{959E6E04-08C2-46FE-8FFA-C32ED32AE771}" type="presOf" srcId="{929F8619-E013-4255-8830-27169859A94E}" destId="{3F9CB881-0CA8-47D1-BC38-558B9922EA8B}" srcOrd="0" destOrd="0" presId="urn:microsoft.com/office/officeart/2005/8/layout/orgChart1"/>
    <dgm:cxn modelId="{9C164106-355A-463F-B533-6A76FF3A6984}" srcId="{929F8619-E013-4255-8830-27169859A94E}" destId="{2AF84F74-FA45-4535-9991-8D11085E0F11}" srcOrd="0" destOrd="0" parTransId="{4D9D4D03-68BB-4FE5-A0AC-B8B46D02F6B7}" sibTransId="{B261DE5A-3121-420C-8443-124779B899FC}"/>
    <dgm:cxn modelId="{21237F09-80C4-491E-84B5-242DEA0EC7FF}" type="presOf" srcId="{086A9CA7-A3C3-4A8D-B1D4-E7FCC736AC3B}" destId="{709B94B0-1D66-45F5-9B21-54261662EEDB}" srcOrd="0" destOrd="0" presId="urn:microsoft.com/office/officeart/2005/8/layout/orgChart1"/>
    <dgm:cxn modelId="{ABA3E316-E2B2-4B28-9282-4DBF58ED5454}" type="presOf" srcId="{F10581E5-90C4-4CE7-AF47-9BF2C02F95D8}" destId="{E71970CF-93A9-4720-9E14-0A22D72047E0}" srcOrd="0" destOrd="0" presId="urn:microsoft.com/office/officeart/2005/8/layout/orgChart1"/>
    <dgm:cxn modelId="{FF3CA11F-3E15-4DA9-9439-83C49F3DAF45}" type="presOf" srcId="{E44AA586-C206-40AA-A7BA-304CA225B8F8}" destId="{6CAC11CA-998D-4F1C-8844-C34137751314}" srcOrd="0" destOrd="0" presId="urn:microsoft.com/office/officeart/2005/8/layout/orgChart1"/>
    <dgm:cxn modelId="{05DE2523-5510-4A91-9311-13215A35F1D1}" type="presOf" srcId="{FB978A1E-0F7E-4C40-9818-08B0A68DAD9B}" destId="{F5B68636-FCF7-49DE-AFEE-1DFCC930F979}" srcOrd="1" destOrd="0" presId="urn:microsoft.com/office/officeart/2005/8/layout/orgChart1"/>
    <dgm:cxn modelId="{88B1F12A-85FE-4123-A8F8-20B0799C3220}" type="presOf" srcId="{C5094470-E64B-4411-9F3E-3C42650AC997}" destId="{11D530BA-3E5C-43AA-B2EB-D0D89D01A1C9}" srcOrd="1" destOrd="0" presId="urn:microsoft.com/office/officeart/2005/8/layout/orgChart1"/>
    <dgm:cxn modelId="{FB69D12E-92B5-459B-81F3-C0D713CB215C}" srcId="{2AF84F74-FA45-4535-9991-8D11085E0F11}" destId="{C5094470-E64B-4411-9F3E-3C42650AC997}" srcOrd="2" destOrd="0" parTransId="{6FB5E90A-5913-4CD2-BB63-28BE0D2FB706}" sibTransId="{20C26A89-2952-4F94-B840-0024CADA5646}"/>
    <dgm:cxn modelId="{2710133F-30B0-4D8D-84E2-F5C8E963E7FC}" type="presOf" srcId="{DA621EED-7C87-4F53-8A6E-81FDB8DD3082}" destId="{55DDF12E-F575-48A1-A9ED-B62C773241AE}" srcOrd="0" destOrd="0" presId="urn:microsoft.com/office/officeart/2005/8/layout/orgChart1"/>
    <dgm:cxn modelId="{1E4D0565-84ED-41D4-913C-ABDD6B8FAF4F}" type="presOf" srcId="{E9A89CDA-7C91-4F92-B8E2-0FA2DC44FEE8}" destId="{AF00C29F-97CD-47EE-98E5-33D93DEFA4DD}" srcOrd="0" destOrd="0" presId="urn:microsoft.com/office/officeart/2005/8/layout/orgChart1"/>
    <dgm:cxn modelId="{531ED767-84E2-45A3-8B88-8C620FB6096A}" type="presOf" srcId="{2AF84F74-FA45-4535-9991-8D11085E0F11}" destId="{A4EEB259-6048-4843-BCE9-D24B12CF2F25}" srcOrd="1" destOrd="0" presId="urn:microsoft.com/office/officeart/2005/8/layout/orgChart1"/>
    <dgm:cxn modelId="{81FDE74A-2927-4A7A-8FA3-33228AF2619B}" srcId="{0B974163-CEA2-438E-9F2F-A1C7A39AEF3C}" destId="{17484C3A-8B97-4A9A-8CD0-FB253F948CE6}" srcOrd="1" destOrd="0" parTransId="{DA621EED-7C87-4F53-8A6E-81FDB8DD3082}" sibTransId="{3F3303A6-FD1C-4C1A-BE91-4716CA263034}"/>
    <dgm:cxn modelId="{ACAD4D6C-DA30-4EC2-8133-77DAD7F051FF}" type="presOf" srcId="{41C89395-CD58-4A62-8760-C2E87084FDC8}" destId="{42FA84C8-0BDB-4A18-BBFD-CBDE62DE4DA8}" srcOrd="1" destOrd="0" presId="urn:microsoft.com/office/officeart/2005/8/layout/orgChart1"/>
    <dgm:cxn modelId="{A082596E-9774-41CB-A294-4989F39F49A3}" type="presOf" srcId="{41C89395-CD58-4A62-8760-C2E87084FDC8}" destId="{06351A47-7A67-4427-8755-03DBCC23B2D2}" srcOrd="0" destOrd="0" presId="urn:microsoft.com/office/officeart/2005/8/layout/orgChart1"/>
    <dgm:cxn modelId="{E2127156-248B-40F5-83BD-49A5C0F76833}" type="presOf" srcId="{E9A89CDA-7C91-4F92-B8E2-0FA2DC44FEE8}" destId="{31B4DC43-E3A4-4204-9080-93B5712EE915}" srcOrd="1" destOrd="0" presId="urn:microsoft.com/office/officeart/2005/8/layout/orgChart1"/>
    <dgm:cxn modelId="{E2BD8276-91FB-47FC-8E2D-90056139B948}" type="presOf" srcId="{0B974163-CEA2-438E-9F2F-A1C7A39AEF3C}" destId="{5423B037-7A4F-4AAD-AE2E-833B5FA957A2}" srcOrd="1" destOrd="0" presId="urn:microsoft.com/office/officeart/2005/8/layout/orgChart1"/>
    <dgm:cxn modelId="{2AB56D7B-B86A-4913-B262-C038E56DACE3}" srcId="{929F8619-E013-4255-8830-27169859A94E}" destId="{0B974163-CEA2-438E-9F2F-A1C7A39AEF3C}" srcOrd="1" destOrd="0" parTransId="{086A9CA7-A3C3-4A8D-B1D4-E7FCC736AC3B}" sibTransId="{1FB2600A-C9EE-4D95-9C0E-5EF1D7B3DD8D}"/>
    <dgm:cxn modelId="{D7F7DC7D-45D1-4172-98FD-ADA4C8662BC7}" type="presOf" srcId="{0954EC29-A60A-4B84-AFD4-B2E7574FC0C5}" destId="{43793BD3-EB4E-41F2-8CFB-83C250C645B2}" srcOrd="0" destOrd="0" presId="urn:microsoft.com/office/officeart/2005/8/layout/orgChart1"/>
    <dgm:cxn modelId="{37999985-EAF8-407C-BC98-7E65ED524CDF}" type="presOf" srcId="{D4D82ACA-6F10-4303-B2D4-5C138E3EE786}" destId="{06D8AEE4-9EEA-4E56-B08B-E98402776E2F}" srcOrd="0" destOrd="0" presId="urn:microsoft.com/office/officeart/2005/8/layout/orgChart1"/>
    <dgm:cxn modelId="{3A4E0287-A0A6-4A5D-BF50-6E59A7875FE1}" type="presOf" srcId="{17484C3A-8B97-4A9A-8CD0-FB253F948CE6}" destId="{2BD7EA66-2DA7-4F93-90FE-8DA68DF1EDCA}" srcOrd="0" destOrd="0" presId="urn:microsoft.com/office/officeart/2005/8/layout/orgChart1"/>
    <dgm:cxn modelId="{307D6093-42AC-409C-A0C1-EB601EBA05C3}" type="presOf" srcId="{929F8619-E013-4255-8830-27169859A94E}" destId="{F6AD3EE3-336B-4F89-BFF9-6AE298EBCA26}" srcOrd="1" destOrd="0" presId="urn:microsoft.com/office/officeart/2005/8/layout/orgChart1"/>
    <dgm:cxn modelId="{2CDC4F99-FD0A-4848-AADD-FF1DA9908FF9}" type="presOf" srcId="{D4D82ACA-6F10-4303-B2D4-5C138E3EE786}" destId="{E8805622-9D44-41B6-8F17-D57F947738A0}" srcOrd="1" destOrd="0" presId="urn:microsoft.com/office/officeart/2005/8/layout/orgChart1"/>
    <dgm:cxn modelId="{D4BE489B-3703-4BE7-98B4-285C6D12524D}" srcId="{F10581E5-90C4-4CE7-AF47-9BF2C02F95D8}" destId="{929F8619-E013-4255-8830-27169859A94E}" srcOrd="0" destOrd="0" parTransId="{0C2A7959-901A-4596-8471-D1E0B27405E5}" sibTransId="{F55F6F66-3AF3-4464-B3E4-CE4FA4D9C2A5}"/>
    <dgm:cxn modelId="{180839A1-6614-40B1-8159-52497BA47E4F}" type="presOf" srcId="{0B974163-CEA2-438E-9F2F-A1C7A39AEF3C}" destId="{ABED1B79-51BB-4AC3-AC57-EC830B773411}" srcOrd="0" destOrd="0" presId="urn:microsoft.com/office/officeart/2005/8/layout/orgChart1"/>
    <dgm:cxn modelId="{B80927A2-DB94-40E6-B552-E2FB461D944E}" srcId="{0B974163-CEA2-438E-9F2F-A1C7A39AEF3C}" destId="{41C89395-CD58-4A62-8760-C2E87084FDC8}" srcOrd="0" destOrd="0" parTransId="{9DB08458-7FF7-467B-B060-E63CA37F4D0C}" sibTransId="{3A057E08-AD33-4CE1-BCE2-29C3BB34DD1D}"/>
    <dgm:cxn modelId="{AF6693A2-C7B0-484E-B6D5-9D5B54ED2AE2}" srcId="{2AF84F74-FA45-4535-9991-8D11085E0F11}" destId="{E9A89CDA-7C91-4F92-B8E2-0FA2DC44FEE8}" srcOrd="1" destOrd="0" parTransId="{0B115DFF-051E-43E9-9281-4B4117AAF412}" sibTransId="{AE20B5D7-4308-409B-A6A1-88D349338383}"/>
    <dgm:cxn modelId="{327566B1-37CE-4ED7-AFBD-3478C0820E31}" type="presOf" srcId="{2AF84F74-FA45-4535-9991-8D11085E0F11}" destId="{85E7C058-28B1-457A-82C3-BA8F6E5982AA}" srcOrd="0" destOrd="0" presId="urn:microsoft.com/office/officeart/2005/8/layout/orgChart1"/>
    <dgm:cxn modelId="{07C2EDB3-7664-48AB-8DA4-DA1992A1202D}" type="presOf" srcId="{9DB08458-7FF7-467B-B060-E63CA37F4D0C}" destId="{EB926509-BD54-4764-A6CB-D02E0963A9F0}" srcOrd="0" destOrd="0" presId="urn:microsoft.com/office/officeart/2005/8/layout/orgChart1"/>
    <dgm:cxn modelId="{46BC4CBD-69DB-4E05-A531-2391E4A3EEF7}" type="presOf" srcId="{0B115DFF-051E-43E9-9281-4B4117AAF412}" destId="{13E791F7-B80B-4CDB-88AE-7F5DCDACC4B0}" srcOrd="0" destOrd="0" presId="urn:microsoft.com/office/officeart/2005/8/layout/orgChart1"/>
    <dgm:cxn modelId="{1C0B00C6-BD28-422E-BB60-73F1A23EE8F7}" type="presOf" srcId="{FB978A1E-0F7E-4C40-9818-08B0A68DAD9B}" destId="{547A1861-ABBE-4A2E-8A96-63F4DE40F99B}" srcOrd="0" destOrd="0" presId="urn:microsoft.com/office/officeart/2005/8/layout/orgChart1"/>
    <dgm:cxn modelId="{0DD3D8CF-808E-4950-AAB8-B047B2ED5C97}" type="presOf" srcId="{C5094470-E64B-4411-9F3E-3C42650AC997}" destId="{E4FEAD6B-5638-4E6D-B6F8-12C9AA75AAE9}" srcOrd="0" destOrd="0" presId="urn:microsoft.com/office/officeart/2005/8/layout/orgChart1"/>
    <dgm:cxn modelId="{9DE190D4-BEC7-4008-9084-647D28528053}" type="presOf" srcId="{17484C3A-8B97-4A9A-8CD0-FB253F948CE6}" destId="{A9964C11-0DFD-4AE0-BD8A-104EA2E94712}" srcOrd="1" destOrd="0" presId="urn:microsoft.com/office/officeart/2005/8/layout/orgChart1"/>
    <dgm:cxn modelId="{3632B5DB-DC31-4C1E-A7FF-5CD3162C9913}" srcId="{2AF84F74-FA45-4535-9991-8D11085E0F11}" destId="{D4D82ACA-6F10-4303-B2D4-5C138E3EE786}" srcOrd="0" destOrd="0" parTransId="{0954EC29-A60A-4B84-AFD4-B2E7574FC0C5}" sibTransId="{E83692AA-340F-43CD-9635-266CA21E8883}"/>
    <dgm:cxn modelId="{784050FB-D75C-4639-9512-33B2921F46A8}" srcId="{0B974163-CEA2-438E-9F2F-A1C7A39AEF3C}" destId="{FB978A1E-0F7E-4C40-9818-08B0A68DAD9B}" srcOrd="2" destOrd="0" parTransId="{E44AA586-C206-40AA-A7BA-304CA225B8F8}" sibTransId="{C07A6A71-4BB8-485F-BECD-E59A10AA3B57}"/>
    <dgm:cxn modelId="{F160309F-612C-4059-9843-CE050267D83C}" type="presParOf" srcId="{E71970CF-93A9-4720-9E14-0A22D72047E0}" destId="{2712BD22-9D89-4B0B-BC69-1DF58FEF4C01}" srcOrd="0" destOrd="0" presId="urn:microsoft.com/office/officeart/2005/8/layout/orgChart1"/>
    <dgm:cxn modelId="{4F518301-0B12-4F13-8409-CC9F50F1DFF2}" type="presParOf" srcId="{2712BD22-9D89-4B0B-BC69-1DF58FEF4C01}" destId="{AB4500D4-B22C-431F-928B-40D977BE4953}" srcOrd="0" destOrd="0" presId="urn:microsoft.com/office/officeart/2005/8/layout/orgChart1"/>
    <dgm:cxn modelId="{26791FB6-0018-43FE-8980-025CFE475EB0}" type="presParOf" srcId="{AB4500D4-B22C-431F-928B-40D977BE4953}" destId="{3F9CB881-0CA8-47D1-BC38-558B9922EA8B}" srcOrd="0" destOrd="0" presId="urn:microsoft.com/office/officeart/2005/8/layout/orgChart1"/>
    <dgm:cxn modelId="{46108EF8-817A-4C41-B64B-7AF1B6008C4C}" type="presParOf" srcId="{AB4500D4-B22C-431F-928B-40D977BE4953}" destId="{F6AD3EE3-336B-4F89-BFF9-6AE298EBCA26}" srcOrd="1" destOrd="0" presId="urn:microsoft.com/office/officeart/2005/8/layout/orgChart1"/>
    <dgm:cxn modelId="{CE942572-C100-46CB-827F-E988C751CF7F}" type="presParOf" srcId="{2712BD22-9D89-4B0B-BC69-1DF58FEF4C01}" destId="{EBA1D008-2875-44FC-98FE-78450908128C}" srcOrd="1" destOrd="0" presId="urn:microsoft.com/office/officeart/2005/8/layout/orgChart1"/>
    <dgm:cxn modelId="{53A41D12-B8D4-46A2-B962-2ED66A2E6115}" type="presParOf" srcId="{EBA1D008-2875-44FC-98FE-78450908128C}" destId="{A54972A9-D0A9-4D1E-8EB8-70F7F3B44DFB}" srcOrd="0" destOrd="0" presId="urn:microsoft.com/office/officeart/2005/8/layout/orgChart1"/>
    <dgm:cxn modelId="{9DD597C4-4CCE-4220-A7F4-B1BF57BB3E7F}" type="presParOf" srcId="{EBA1D008-2875-44FC-98FE-78450908128C}" destId="{4BA3482F-ED0B-4D11-BAAD-5A96586D89FF}" srcOrd="1" destOrd="0" presId="urn:microsoft.com/office/officeart/2005/8/layout/orgChart1"/>
    <dgm:cxn modelId="{AA390FBA-9CBB-4C2B-8CC2-B0F49DAF34C6}" type="presParOf" srcId="{4BA3482F-ED0B-4D11-BAAD-5A96586D89FF}" destId="{2007EE24-EA25-4E33-B22D-BA91362920BA}" srcOrd="0" destOrd="0" presId="urn:microsoft.com/office/officeart/2005/8/layout/orgChart1"/>
    <dgm:cxn modelId="{376DEC31-A8F9-4164-8543-59E4343B0B7A}" type="presParOf" srcId="{2007EE24-EA25-4E33-B22D-BA91362920BA}" destId="{85E7C058-28B1-457A-82C3-BA8F6E5982AA}" srcOrd="0" destOrd="0" presId="urn:microsoft.com/office/officeart/2005/8/layout/orgChart1"/>
    <dgm:cxn modelId="{76CD801F-D3C5-498C-8387-F39626EB89FD}" type="presParOf" srcId="{2007EE24-EA25-4E33-B22D-BA91362920BA}" destId="{A4EEB259-6048-4843-BCE9-D24B12CF2F25}" srcOrd="1" destOrd="0" presId="urn:microsoft.com/office/officeart/2005/8/layout/orgChart1"/>
    <dgm:cxn modelId="{D27B56BF-E91F-445A-8F9B-90718BADE0B6}" type="presParOf" srcId="{4BA3482F-ED0B-4D11-BAAD-5A96586D89FF}" destId="{B7BC6245-6A4B-4F62-9F14-932DDEEDB59B}" srcOrd="1" destOrd="0" presId="urn:microsoft.com/office/officeart/2005/8/layout/orgChart1"/>
    <dgm:cxn modelId="{736EB99F-7108-4F5B-9898-046DFEF33F93}" type="presParOf" srcId="{B7BC6245-6A4B-4F62-9F14-932DDEEDB59B}" destId="{43793BD3-EB4E-41F2-8CFB-83C250C645B2}" srcOrd="0" destOrd="0" presId="urn:microsoft.com/office/officeart/2005/8/layout/orgChart1"/>
    <dgm:cxn modelId="{5E219D18-2458-4C27-8EC3-AE065F048454}" type="presParOf" srcId="{B7BC6245-6A4B-4F62-9F14-932DDEEDB59B}" destId="{9B823BED-99BE-4CCC-8C96-B709F3C9B174}" srcOrd="1" destOrd="0" presId="urn:microsoft.com/office/officeart/2005/8/layout/orgChart1"/>
    <dgm:cxn modelId="{3306FAF7-3D81-4571-8AFD-BF9FDA40206D}" type="presParOf" srcId="{9B823BED-99BE-4CCC-8C96-B709F3C9B174}" destId="{FCA5BD51-FB3D-4A72-8879-BCAA3340919A}" srcOrd="0" destOrd="0" presId="urn:microsoft.com/office/officeart/2005/8/layout/orgChart1"/>
    <dgm:cxn modelId="{121FDFDC-E2CA-49B3-BCBF-48D1AF6F0F5A}" type="presParOf" srcId="{FCA5BD51-FB3D-4A72-8879-BCAA3340919A}" destId="{06D8AEE4-9EEA-4E56-B08B-E98402776E2F}" srcOrd="0" destOrd="0" presId="urn:microsoft.com/office/officeart/2005/8/layout/orgChart1"/>
    <dgm:cxn modelId="{0FAE248A-A126-42AA-A6AE-4877418F82AA}" type="presParOf" srcId="{FCA5BD51-FB3D-4A72-8879-BCAA3340919A}" destId="{E8805622-9D44-41B6-8F17-D57F947738A0}" srcOrd="1" destOrd="0" presId="urn:microsoft.com/office/officeart/2005/8/layout/orgChart1"/>
    <dgm:cxn modelId="{6F7264D9-A40C-441A-9240-372C24EDD69F}" type="presParOf" srcId="{9B823BED-99BE-4CCC-8C96-B709F3C9B174}" destId="{231196E6-737C-440C-9EE2-7E3A7F5C647D}" srcOrd="1" destOrd="0" presId="urn:microsoft.com/office/officeart/2005/8/layout/orgChart1"/>
    <dgm:cxn modelId="{FFA3472E-E9B1-48DE-BD88-7D1437E283AA}" type="presParOf" srcId="{9B823BED-99BE-4CCC-8C96-B709F3C9B174}" destId="{54E1A919-E5DF-44B5-BD9C-4C26765865A7}" srcOrd="2" destOrd="0" presId="urn:microsoft.com/office/officeart/2005/8/layout/orgChart1"/>
    <dgm:cxn modelId="{A5EF5DF9-F4F6-4648-B9AA-0F167971A56C}" type="presParOf" srcId="{B7BC6245-6A4B-4F62-9F14-932DDEEDB59B}" destId="{13E791F7-B80B-4CDB-88AE-7F5DCDACC4B0}" srcOrd="2" destOrd="0" presId="urn:microsoft.com/office/officeart/2005/8/layout/orgChart1"/>
    <dgm:cxn modelId="{D420F30C-7519-4DF6-9510-8AECEFC1AC9B}" type="presParOf" srcId="{B7BC6245-6A4B-4F62-9F14-932DDEEDB59B}" destId="{29FC4CF4-3582-4BE3-9EFE-02263684DD3C}" srcOrd="3" destOrd="0" presId="urn:microsoft.com/office/officeart/2005/8/layout/orgChart1"/>
    <dgm:cxn modelId="{DF51978F-78FA-4BB7-8E03-EC73DF429FED}" type="presParOf" srcId="{29FC4CF4-3582-4BE3-9EFE-02263684DD3C}" destId="{D4A1B975-2A3C-423A-A163-A6FB9361B6A5}" srcOrd="0" destOrd="0" presId="urn:microsoft.com/office/officeart/2005/8/layout/orgChart1"/>
    <dgm:cxn modelId="{1E6C367F-0ACE-479F-AB5F-686F3B5D6D01}" type="presParOf" srcId="{D4A1B975-2A3C-423A-A163-A6FB9361B6A5}" destId="{AF00C29F-97CD-47EE-98E5-33D93DEFA4DD}" srcOrd="0" destOrd="0" presId="urn:microsoft.com/office/officeart/2005/8/layout/orgChart1"/>
    <dgm:cxn modelId="{CA5353DF-D1C3-4F28-8CB2-8539C3B45F60}" type="presParOf" srcId="{D4A1B975-2A3C-423A-A163-A6FB9361B6A5}" destId="{31B4DC43-E3A4-4204-9080-93B5712EE915}" srcOrd="1" destOrd="0" presId="urn:microsoft.com/office/officeart/2005/8/layout/orgChart1"/>
    <dgm:cxn modelId="{C03D3BD8-CDC1-49B5-9B0F-C0DC8EDBD3A5}" type="presParOf" srcId="{29FC4CF4-3582-4BE3-9EFE-02263684DD3C}" destId="{9C847A0D-BFF7-46AB-BF2D-A0597BB7FB4A}" srcOrd="1" destOrd="0" presId="urn:microsoft.com/office/officeart/2005/8/layout/orgChart1"/>
    <dgm:cxn modelId="{C107E91C-ED10-48F2-A37D-62563CD3FADC}" type="presParOf" srcId="{29FC4CF4-3582-4BE3-9EFE-02263684DD3C}" destId="{B5811131-9504-4FF0-932B-CC44F8892576}" srcOrd="2" destOrd="0" presId="urn:microsoft.com/office/officeart/2005/8/layout/orgChart1"/>
    <dgm:cxn modelId="{B3549ABD-1B97-42A3-9F70-383558F3124B}" type="presParOf" srcId="{B7BC6245-6A4B-4F62-9F14-932DDEEDB59B}" destId="{49F952D5-6A69-477A-8B03-73ED49C1793F}" srcOrd="4" destOrd="0" presId="urn:microsoft.com/office/officeart/2005/8/layout/orgChart1"/>
    <dgm:cxn modelId="{5F57FD23-6903-4A9D-9B42-FAB6FC7272F7}" type="presParOf" srcId="{B7BC6245-6A4B-4F62-9F14-932DDEEDB59B}" destId="{7EAF4004-A855-4280-9458-B0D9FAF5DCC4}" srcOrd="5" destOrd="0" presId="urn:microsoft.com/office/officeart/2005/8/layout/orgChart1"/>
    <dgm:cxn modelId="{241E13B9-68FC-46F0-BF40-39CBB267B60A}" type="presParOf" srcId="{7EAF4004-A855-4280-9458-B0D9FAF5DCC4}" destId="{70ED1DB1-4352-42A6-B417-02874FE3724F}" srcOrd="0" destOrd="0" presId="urn:microsoft.com/office/officeart/2005/8/layout/orgChart1"/>
    <dgm:cxn modelId="{D4506A47-D6DD-4397-80AE-E10A16B4EC7C}" type="presParOf" srcId="{70ED1DB1-4352-42A6-B417-02874FE3724F}" destId="{E4FEAD6B-5638-4E6D-B6F8-12C9AA75AAE9}" srcOrd="0" destOrd="0" presId="urn:microsoft.com/office/officeart/2005/8/layout/orgChart1"/>
    <dgm:cxn modelId="{9BD5A884-DA2F-4003-9BEA-C5E87F70CC36}" type="presParOf" srcId="{70ED1DB1-4352-42A6-B417-02874FE3724F}" destId="{11D530BA-3E5C-43AA-B2EB-D0D89D01A1C9}" srcOrd="1" destOrd="0" presId="urn:microsoft.com/office/officeart/2005/8/layout/orgChart1"/>
    <dgm:cxn modelId="{517DB73B-6B2D-44F5-8019-122886B5B35F}" type="presParOf" srcId="{7EAF4004-A855-4280-9458-B0D9FAF5DCC4}" destId="{E6C5F7FF-0675-4F4C-989C-57BD29A28490}" srcOrd="1" destOrd="0" presId="urn:microsoft.com/office/officeart/2005/8/layout/orgChart1"/>
    <dgm:cxn modelId="{01AE117C-D764-4E8C-B643-D7053DA5BF5D}" type="presParOf" srcId="{7EAF4004-A855-4280-9458-B0D9FAF5DCC4}" destId="{81B349F6-CF66-4BFC-A00F-3EE432E7F083}" srcOrd="2" destOrd="0" presId="urn:microsoft.com/office/officeart/2005/8/layout/orgChart1"/>
    <dgm:cxn modelId="{64B5E9EC-6030-45E3-82C8-95879A25936A}" type="presParOf" srcId="{4BA3482F-ED0B-4D11-BAAD-5A96586D89FF}" destId="{EC711BD7-7BBF-4805-AA5A-ECE44F5FD62F}" srcOrd="2" destOrd="0" presId="urn:microsoft.com/office/officeart/2005/8/layout/orgChart1"/>
    <dgm:cxn modelId="{B9B466BD-11D7-4884-872B-65F75054EDC0}" type="presParOf" srcId="{EBA1D008-2875-44FC-98FE-78450908128C}" destId="{709B94B0-1D66-45F5-9B21-54261662EEDB}" srcOrd="2" destOrd="0" presId="urn:microsoft.com/office/officeart/2005/8/layout/orgChart1"/>
    <dgm:cxn modelId="{7563D70A-6F5F-4C5E-99C4-A2486771DA4B}" type="presParOf" srcId="{EBA1D008-2875-44FC-98FE-78450908128C}" destId="{9C22AB15-383E-4EE0-B7EF-7018F465B5B1}" srcOrd="3" destOrd="0" presId="urn:microsoft.com/office/officeart/2005/8/layout/orgChart1"/>
    <dgm:cxn modelId="{7847C229-1914-47C9-9EDA-62556063622F}" type="presParOf" srcId="{9C22AB15-383E-4EE0-B7EF-7018F465B5B1}" destId="{0590820B-DCCC-405B-B38A-34BDE739329F}" srcOrd="0" destOrd="0" presId="urn:microsoft.com/office/officeart/2005/8/layout/orgChart1"/>
    <dgm:cxn modelId="{D0ED647B-4293-4BB5-AA02-66A857F7DA6E}" type="presParOf" srcId="{0590820B-DCCC-405B-B38A-34BDE739329F}" destId="{ABED1B79-51BB-4AC3-AC57-EC830B773411}" srcOrd="0" destOrd="0" presId="urn:microsoft.com/office/officeart/2005/8/layout/orgChart1"/>
    <dgm:cxn modelId="{D968E768-0618-45B6-BCA6-6C4F5772D81E}" type="presParOf" srcId="{0590820B-DCCC-405B-B38A-34BDE739329F}" destId="{5423B037-7A4F-4AAD-AE2E-833B5FA957A2}" srcOrd="1" destOrd="0" presId="urn:microsoft.com/office/officeart/2005/8/layout/orgChart1"/>
    <dgm:cxn modelId="{3494525B-805B-44CE-B14E-0AC89A4EA3EC}" type="presParOf" srcId="{9C22AB15-383E-4EE0-B7EF-7018F465B5B1}" destId="{1C3569DF-A533-4587-A995-7429F1DC1C6C}" srcOrd="1" destOrd="0" presId="urn:microsoft.com/office/officeart/2005/8/layout/orgChart1"/>
    <dgm:cxn modelId="{3A50777A-7654-4E93-B0D5-0C1A843068F0}" type="presParOf" srcId="{1C3569DF-A533-4587-A995-7429F1DC1C6C}" destId="{EB926509-BD54-4764-A6CB-D02E0963A9F0}" srcOrd="0" destOrd="0" presId="urn:microsoft.com/office/officeart/2005/8/layout/orgChart1"/>
    <dgm:cxn modelId="{08007553-10CC-4A6F-B160-3A3D745CAA3E}" type="presParOf" srcId="{1C3569DF-A533-4587-A995-7429F1DC1C6C}" destId="{BA35E37E-C86C-4D3D-83C0-FE42060B6954}" srcOrd="1" destOrd="0" presId="urn:microsoft.com/office/officeart/2005/8/layout/orgChart1"/>
    <dgm:cxn modelId="{D3D3237A-8B7A-4BBD-BC85-14AB4607C202}" type="presParOf" srcId="{BA35E37E-C86C-4D3D-83C0-FE42060B6954}" destId="{36C5DC7D-6330-4DCB-9F1C-830BA4BF8F42}" srcOrd="0" destOrd="0" presId="urn:microsoft.com/office/officeart/2005/8/layout/orgChart1"/>
    <dgm:cxn modelId="{EB82362E-4A66-4C0B-8234-C621BEE5B79C}" type="presParOf" srcId="{36C5DC7D-6330-4DCB-9F1C-830BA4BF8F42}" destId="{06351A47-7A67-4427-8755-03DBCC23B2D2}" srcOrd="0" destOrd="0" presId="urn:microsoft.com/office/officeart/2005/8/layout/orgChart1"/>
    <dgm:cxn modelId="{19D12D5D-6EAA-43FA-B26B-01E3F9A47759}" type="presParOf" srcId="{36C5DC7D-6330-4DCB-9F1C-830BA4BF8F42}" destId="{42FA84C8-0BDB-4A18-BBFD-CBDE62DE4DA8}" srcOrd="1" destOrd="0" presId="urn:microsoft.com/office/officeart/2005/8/layout/orgChart1"/>
    <dgm:cxn modelId="{A2D414B7-ED56-43A6-81D1-B1CE8755F2D5}" type="presParOf" srcId="{BA35E37E-C86C-4D3D-83C0-FE42060B6954}" destId="{786BDFAC-7A9E-42BB-8878-D423B71B2A87}" srcOrd="1" destOrd="0" presId="urn:microsoft.com/office/officeart/2005/8/layout/orgChart1"/>
    <dgm:cxn modelId="{AE5D2A27-FF12-46AC-8DDB-60CEC60B3DB3}" type="presParOf" srcId="{BA35E37E-C86C-4D3D-83C0-FE42060B6954}" destId="{38811EB3-4360-4A56-87D3-A3288912C944}" srcOrd="2" destOrd="0" presId="urn:microsoft.com/office/officeart/2005/8/layout/orgChart1"/>
    <dgm:cxn modelId="{E6A6F91A-3247-46DF-A3DE-DD2CF1826E42}" type="presParOf" srcId="{1C3569DF-A533-4587-A995-7429F1DC1C6C}" destId="{55DDF12E-F575-48A1-A9ED-B62C773241AE}" srcOrd="2" destOrd="0" presId="urn:microsoft.com/office/officeart/2005/8/layout/orgChart1"/>
    <dgm:cxn modelId="{593BBDE3-5C48-4CE2-B600-EA418238B9F6}" type="presParOf" srcId="{1C3569DF-A533-4587-A995-7429F1DC1C6C}" destId="{8146C872-A802-460D-AABA-45700F63084B}" srcOrd="3" destOrd="0" presId="urn:microsoft.com/office/officeart/2005/8/layout/orgChart1"/>
    <dgm:cxn modelId="{05E5309F-0042-4AC1-81EA-E9E1072FEB08}" type="presParOf" srcId="{8146C872-A802-460D-AABA-45700F63084B}" destId="{F7A41D58-CB52-42AA-9EFE-6446212B5A1C}" srcOrd="0" destOrd="0" presId="urn:microsoft.com/office/officeart/2005/8/layout/orgChart1"/>
    <dgm:cxn modelId="{1C776991-5102-441A-85D1-4A62D036CC2C}" type="presParOf" srcId="{F7A41D58-CB52-42AA-9EFE-6446212B5A1C}" destId="{2BD7EA66-2DA7-4F93-90FE-8DA68DF1EDCA}" srcOrd="0" destOrd="0" presId="urn:microsoft.com/office/officeart/2005/8/layout/orgChart1"/>
    <dgm:cxn modelId="{A6C841FA-B259-4B6E-9C3E-F567A407166F}" type="presParOf" srcId="{F7A41D58-CB52-42AA-9EFE-6446212B5A1C}" destId="{A9964C11-0DFD-4AE0-BD8A-104EA2E94712}" srcOrd="1" destOrd="0" presId="urn:microsoft.com/office/officeart/2005/8/layout/orgChart1"/>
    <dgm:cxn modelId="{628BE0D9-D1D0-429C-B416-D8551377A075}" type="presParOf" srcId="{8146C872-A802-460D-AABA-45700F63084B}" destId="{864F3D56-5C62-4F11-B5B0-8C39D1FB3BDE}" srcOrd="1" destOrd="0" presId="urn:microsoft.com/office/officeart/2005/8/layout/orgChart1"/>
    <dgm:cxn modelId="{D887CE12-AF68-43DA-ABC9-BEFD301C1379}" type="presParOf" srcId="{8146C872-A802-460D-AABA-45700F63084B}" destId="{79D901BF-9A5D-4D5C-83BD-AC575BE13616}" srcOrd="2" destOrd="0" presId="urn:microsoft.com/office/officeart/2005/8/layout/orgChart1"/>
    <dgm:cxn modelId="{ED002721-705F-4ECC-A877-005BE9B2B764}" type="presParOf" srcId="{1C3569DF-A533-4587-A995-7429F1DC1C6C}" destId="{6CAC11CA-998D-4F1C-8844-C34137751314}" srcOrd="4" destOrd="0" presId="urn:microsoft.com/office/officeart/2005/8/layout/orgChart1"/>
    <dgm:cxn modelId="{F20DD36D-C011-466C-8A17-85AADE8F70A8}" type="presParOf" srcId="{1C3569DF-A533-4587-A995-7429F1DC1C6C}" destId="{DA15B7E2-FAB4-407B-A0AC-EDB521CF503F}" srcOrd="5" destOrd="0" presId="urn:microsoft.com/office/officeart/2005/8/layout/orgChart1"/>
    <dgm:cxn modelId="{C2C4B91F-2C9A-45BA-89EE-3DA656A450CA}" type="presParOf" srcId="{DA15B7E2-FAB4-407B-A0AC-EDB521CF503F}" destId="{F98672FF-016D-49AC-865F-14FB94A7BBC3}" srcOrd="0" destOrd="0" presId="urn:microsoft.com/office/officeart/2005/8/layout/orgChart1"/>
    <dgm:cxn modelId="{3724B007-F8C7-47BC-B607-1D4784796BD3}" type="presParOf" srcId="{F98672FF-016D-49AC-865F-14FB94A7BBC3}" destId="{547A1861-ABBE-4A2E-8A96-63F4DE40F99B}" srcOrd="0" destOrd="0" presId="urn:microsoft.com/office/officeart/2005/8/layout/orgChart1"/>
    <dgm:cxn modelId="{A5E9318C-634B-424F-88DC-B0FD226D46BF}" type="presParOf" srcId="{F98672FF-016D-49AC-865F-14FB94A7BBC3}" destId="{F5B68636-FCF7-49DE-AFEE-1DFCC930F979}" srcOrd="1" destOrd="0" presId="urn:microsoft.com/office/officeart/2005/8/layout/orgChart1"/>
    <dgm:cxn modelId="{A8051A87-65C2-416A-9B92-86DF03A5DA22}" type="presParOf" srcId="{DA15B7E2-FAB4-407B-A0AC-EDB521CF503F}" destId="{B0EC9257-C80F-4A56-BAC6-918D31231EA3}" srcOrd="1" destOrd="0" presId="urn:microsoft.com/office/officeart/2005/8/layout/orgChart1"/>
    <dgm:cxn modelId="{7AECA9D0-65BC-4446-91B1-B242122B0F16}" type="presParOf" srcId="{DA15B7E2-FAB4-407B-A0AC-EDB521CF503F}" destId="{C07A6C4C-DE19-4816-A0E5-46B419FC1007}" srcOrd="2" destOrd="0" presId="urn:microsoft.com/office/officeart/2005/8/layout/orgChart1"/>
    <dgm:cxn modelId="{796967B6-4220-4B2F-817D-55172F47818B}" type="presParOf" srcId="{9C22AB15-383E-4EE0-B7EF-7018F465B5B1}" destId="{DD3E1CE5-33C7-4E76-B03B-0602111782CB}" srcOrd="2" destOrd="0" presId="urn:microsoft.com/office/officeart/2005/8/layout/orgChart1"/>
    <dgm:cxn modelId="{C78580A3-ECB6-4162-9D99-BA85969E9F66}" type="presParOf" srcId="{2712BD22-9D89-4B0B-BC69-1DF58FEF4C01}" destId="{F2EF5B29-B3B9-4F68-A186-9E2EB624A10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10581E5-90C4-4CE7-AF47-9BF2C02F95D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9F8619-E013-4255-8830-27169859A94E}">
      <dgm:prSet phldrT="[Text]"/>
      <dgm:spPr>
        <a:noFill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Descriptive Statistics for </a:t>
          </a:r>
          <a:r>
            <a:rPr lang="en-US" b="1" dirty="0">
              <a:solidFill>
                <a:schemeClr val="accent2"/>
              </a:solidFill>
            </a:rPr>
            <a:t>Numerical</a:t>
          </a:r>
          <a:r>
            <a:rPr lang="en-US" dirty="0">
              <a:solidFill>
                <a:schemeClr val="tx1"/>
              </a:solidFill>
            </a:rPr>
            <a:t> Variables</a:t>
          </a:r>
        </a:p>
      </dgm:t>
    </dgm:pt>
    <dgm:pt modelId="{0C2A7959-901A-4596-8471-D1E0B27405E5}" type="parTrans" cxnId="{D4BE489B-3703-4BE7-98B4-285C6D12524D}">
      <dgm:prSet/>
      <dgm:spPr/>
      <dgm:t>
        <a:bodyPr/>
        <a:lstStyle/>
        <a:p>
          <a:endParaRPr lang="en-US"/>
        </a:p>
      </dgm:t>
    </dgm:pt>
    <dgm:pt modelId="{F55F6F66-3AF3-4464-B3E4-CE4FA4D9C2A5}" type="sibTrans" cxnId="{D4BE489B-3703-4BE7-98B4-285C6D12524D}">
      <dgm:prSet/>
      <dgm:spPr/>
      <dgm:t>
        <a:bodyPr/>
        <a:lstStyle/>
        <a:p>
          <a:endParaRPr lang="en-US"/>
        </a:p>
      </dgm:t>
    </dgm:pt>
    <dgm:pt modelId="{0B974163-CEA2-438E-9F2F-A1C7A39AEF3C}">
      <dgm:prSet phldrT="[Text]"/>
      <dgm:spPr>
        <a:solidFill>
          <a:schemeClr val="accent2">
            <a:lumMod val="20000"/>
            <a:lumOff val="80000"/>
          </a:schemeClr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dirty="0">
              <a:solidFill>
                <a:schemeClr val="accent2"/>
              </a:solidFill>
            </a:rPr>
            <a:t>Measures of Variability or Dispersion</a:t>
          </a:r>
        </a:p>
      </dgm:t>
    </dgm:pt>
    <dgm:pt modelId="{086A9CA7-A3C3-4A8D-B1D4-E7FCC736AC3B}" type="parTrans" cxnId="{2AB56D7B-B86A-4913-B262-C038E56DACE3}">
      <dgm:prSet/>
      <dgm:spPr/>
      <dgm:t>
        <a:bodyPr/>
        <a:lstStyle/>
        <a:p>
          <a:endParaRPr lang="en-US"/>
        </a:p>
      </dgm:t>
    </dgm:pt>
    <dgm:pt modelId="{1FB2600A-C9EE-4D95-9C0E-5EF1D7B3DD8D}" type="sibTrans" cxnId="{2AB56D7B-B86A-4913-B262-C038E56DACE3}">
      <dgm:prSet/>
      <dgm:spPr/>
      <dgm:t>
        <a:bodyPr/>
        <a:lstStyle/>
        <a:p>
          <a:endParaRPr lang="en-US"/>
        </a:p>
      </dgm:t>
    </dgm:pt>
    <dgm:pt modelId="{2AF84F74-FA45-4535-9991-8D11085E0F11}">
      <dgm:prSet phldrT="[Text]"/>
      <dgm:spPr>
        <a:solidFill>
          <a:schemeClr val="accent2">
            <a:lumMod val="20000"/>
            <a:lumOff val="80000"/>
          </a:schemeClr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dirty="0">
              <a:solidFill>
                <a:schemeClr val="accent2"/>
              </a:solidFill>
            </a:rPr>
            <a:t>Measures of Central Tendency</a:t>
          </a:r>
        </a:p>
      </dgm:t>
    </dgm:pt>
    <dgm:pt modelId="{B261DE5A-3121-420C-8443-124779B899FC}" type="sibTrans" cxnId="{9C164106-355A-463F-B533-6A76FF3A6984}">
      <dgm:prSet/>
      <dgm:spPr/>
      <dgm:t>
        <a:bodyPr/>
        <a:lstStyle/>
        <a:p>
          <a:endParaRPr lang="en-US"/>
        </a:p>
      </dgm:t>
    </dgm:pt>
    <dgm:pt modelId="{4D9D4D03-68BB-4FE5-A0AC-B8B46D02F6B7}" type="parTrans" cxnId="{9C164106-355A-463F-B533-6A76FF3A6984}">
      <dgm:prSet/>
      <dgm:spPr/>
      <dgm:t>
        <a:bodyPr/>
        <a:lstStyle/>
        <a:p>
          <a:endParaRPr lang="en-US"/>
        </a:p>
      </dgm:t>
    </dgm:pt>
    <dgm:pt modelId="{41C89395-CD58-4A62-8760-C2E87084FDC8}">
      <dgm:prSet phldrT="[Text]"/>
      <dgm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Variance or</a:t>
          </a:r>
          <a:br>
            <a:rPr lang="en-US" dirty="0">
              <a:solidFill>
                <a:schemeClr val="bg1">
                  <a:lumMod val="75000"/>
                </a:schemeClr>
              </a:solidFill>
            </a:rPr>
          </a:br>
          <a:r>
            <a:rPr lang="en-US" dirty="0">
              <a:solidFill>
                <a:schemeClr val="bg1">
                  <a:lumMod val="75000"/>
                </a:schemeClr>
              </a:solidFill>
            </a:rPr>
            <a:t>Standard Deviation (SD)</a:t>
          </a:r>
        </a:p>
      </dgm:t>
    </dgm:pt>
    <dgm:pt modelId="{9DB08458-7FF7-467B-B060-E63CA37F4D0C}" type="parTrans" cxnId="{B80927A2-DB94-40E6-B552-E2FB461D944E}">
      <dgm:prSet/>
      <dgm:spPr/>
      <dgm:t>
        <a:bodyPr/>
        <a:lstStyle/>
        <a:p>
          <a:endParaRPr lang="en-US"/>
        </a:p>
      </dgm:t>
    </dgm:pt>
    <dgm:pt modelId="{3A057E08-AD33-4CE1-BCE2-29C3BB34DD1D}" type="sibTrans" cxnId="{B80927A2-DB94-40E6-B552-E2FB461D944E}">
      <dgm:prSet/>
      <dgm:spPr/>
      <dgm:t>
        <a:bodyPr/>
        <a:lstStyle/>
        <a:p>
          <a:endParaRPr lang="en-US"/>
        </a:p>
      </dgm:t>
    </dgm:pt>
    <dgm:pt modelId="{17484C3A-8B97-4A9A-8CD0-FB253F948CE6}">
      <dgm:prSet phldrT="[Text]"/>
      <dgm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Interquartile Range (IQR)</a:t>
          </a:r>
        </a:p>
      </dgm:t>
    </dgm:pt>
    <dgm:pt modelId="{DA621EED-7C87-4F53-8A6E-81FDB8DD3082}" type="parTrans" cxnId="{81FDE74A-2927-4A7A-8FA3-33228AF2619B}">
      <dgm:prSet/>
      <dgm:spPr/>
      <dgm:t>
        <a:bodyPr/>
        <a:lstStyle/>
        <a:p>
          <a:endParaRPr lang="en-US"/>
        </a:p>
      </dgm:t>
    </dgm:pt>
    <dgm:pt modelId="{3F3303A6-FD1C-4C1A-BE91-4716CA263034}" type="sibTrans" cxnId="{81FDE74A-2927-4A7A-8FA3-33228AF2619B}">
      <dgm:prSet/>
      <dgm:spPr/>
      <dgm:t>
        <a:bodyPr/>
        <a:lstStyle/>
        <a:p>
          <a:endParaRPr lang="en-US"/>
        </a:p>
      </dgm:t>
    </dgm:pt>
    <dgm:pt modelId="{D4D82ACA-6F10-4303-B2D4-5C138E3EE786}">
      <dgm:prSet phldrT="[Text]"/>
      <dgm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Mean</a:t>
          </a:r>
        </a:p>
      </dgm:t>
    </dgm:pt>
    <dgm:pt modelId="{0954EC29-A60A-4B84-AFD4-B2E7574FC0C5}" type="parTrans" cxnId="{3632B5DB-DC31-4C1E-A7FF-5CD3162C9913}">
      <dgm:prSet/>
      <dgm:spPr/>
      <dgm:t>
        <a:bodyPr/>
        <a:lstStyle/>
        <a:p>
          <a:endParaRPr lang="en-US"/>
        </a:p>
      </dgm:t>
    </dgm:pt>
    <dgm:pt modelId="{E83692AA-340F-43CD-9635-266CA21E8883}" type="sibTrans" cxnId="{3632B5DB-DC31-4C1E-A7FF-5CD3162C9913}">
      <dgm:prSet/>
      <dgm:spPr/>
      <dgm:t>
        <a:bodyPr/>
        <a:lstStyle/>
        <a:p>
          <a:endParaRPr lang="en-US"/>
        </a:p>
      </dgm:t>
    </dgm:pt>
    <dgm:pt modelId="{E9A89CDA-7C91-4F92-B8E2-0FA2DC44FEE8}">
      <dgm:prSet phldrT="[Text]"/>
      <dgm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Median</a:t>
          </a:r>
        </a:p>
      </dgm:t>
    </dgm:pt>
    <dgm:pt modelId="{0B115DFF-051E-43E9-9281-4B4117AAF412}" type="parTrans" cxnId="{AF6693A2-C7B0-484E-B6D5-9D5B54ED2AE2}">
      <dgm:prSet/>
      <dgm:spPr/>
      <dgm:t>
        <a:bodyPr/>
        <a:lstStyle/>
        <a:p>
          <a:endParaRPr lang="en-US"/>
        </a:p>
      </dgm:t>
    </dgm:pt>
    <dgm:pt modelId="{AE20B5D7-4308-409B-A6A1-88D349338383}" type="sibTrans" cxnId="{AF6693A2-C7B0-484E-B6D5-9D5B54ED2AE2}">
      <dgm:prSet/>
      <dgm:spPr/>
      <dgm:t>
        <a:bodyPr/>
        <a:lstStyle/>
        <a:p>
          <a:endParaRPr lang="en-US"/>
        </a:p>
      </dgm:t>
    </dgm:pt>
    <dgm:pt modelId="{C5094470-E64B-4411-9F3E-3C42650AC997}">
      <dgm:prSet phldrT="[Text]"/>
      <dgm:spPr>
        <a:solidFill>
          <a:schemeClr val="accent2">
            <a:lumMod val="20000"/>
            <a:lumOff val="80000"/>
          </a:schemeClr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dirty="0">
              <a:solidFill>
                <a:schemeClr val="accent2"/>
              </a:solidFill>
            </a:rPr>
            <a:t>Mode</a:t>
          </a:r>
        </a:p>
      </dgm:t>
    </dgm:pt>
    <dgm:pt modelId="{6FB5E90A-5913-4CD2-BB63-28BE0D2FB706}" type="parTrans" cxnId="{FB69D12E-92B5-459B-81F3-C0D713CB215C}">
      <dgm:prSet/>
      <dgm:spPr/>
      <dgm:t>
        <a:bodyPr/>
        <a:lstStyle/>
        <a:p>
          <a:endParaRPr lang="en-US"/>
        </a:p>
      </dgm:t>
    </dgm:pt>
    <dgm:pt modelId="{20C26A89-2952-4F94-B840-0024CADA5646}" type="sibTrans" cxnId="{FB69D12E-92B5-459B-81F3-C0D713CB215C}">
      <dgm:prSet/>
      <dgm:spPr/>
      <dgm:t>
        <a:bodyPr/>
        <a:lstStyle/>
        <a:p>
          <a:endParaRPr lang="en-US"/>
        </a:p>
      </dgm:t>
    </dgm:pt>
    <dgm:pt modelId="{FB978A1E-0F7E-4C40-9818-08B0A68DAD9B}">
      <dgm:prSet phldrT="[Text]"/>
      <dgm:spPr>
        <a:solidFill>
          <a:schemeClr val="accent2">
            <a:lumMod val="20000"/>
            <a:lumOff val="80000"/>
          </a:schemeClr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dirty="0">
              <a:solidFill>
                <a:schemeClr val="accent2"/>
              </a:solidFill>
            </a:rPr>
            <a:t>Range</a:t>
          </a:r>
        </a:p>
      </dgm:t>
    </dgm:pt>
    <dgm:pt modelId="{E44AA586-C206-40AA-A7BA-304CA225B8F8}" type="parTrans" cxnId="{784050FB-D75C-4639-9512-33B2921F46A8}">
      <dgm:prSet/>
      <dgm:spPr/>
      <dgm:t>
        <a:bodyPr/>
        <a:lstStyle/>
        <a:p>
          <a:endParaRPr lang="en-US"/>
        </a:p>
      </dgm:t>
    </dgm:pt>
    <dgm:pt modelId="{C07A6A71-4BB8-485F-BECD-E59A10AA3B57}" type="sibTrans" cxnId="{784050FB-D75C-4639-9512-33B2921F46A8}">
      <dgm:prSet/>
      <dgm:spPr/>
      <dgm:t>
        <a:bodyPr/>
        <a:lstStyle/>
        <a:p>
          <a:endParaRPr lang="en-US"/>
        </a:p>
      </dgm:t>
    </dgm:pt>
    <dgm:pt modelId="{E71970CF-93A9-4720-9E14-0A22D72047E0}" type="pres">
      <dgm:prSet presAssocID="{F10581E5-90C4-4CE7-AF47-9BF2C02F95D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712BD22-9D89-4B0B-BC69-1DF58FEF4C01}" type="pres">
      <dgm:prSet presAssocID="{929F8619-E013-4255-8830-27169859A94E}" presName="hierRoot1" presStyleCnt="0">
        <dgm:presLayoutVars>
          <dgm:hierBranch val="init"/>
        </dgm:presLayoutVars>
      </dgm:prSet>
      <dgm:spPr/>
    </dgm:pt>
    <dgm:pt modelId="{AB4500D4-B22C-431F-928B-40D977BE4953}" type="pres">
      <dgm:prSet presAssocID="{929F8619-E013-4255-8830-27169859A94E}" presName="rootComposite1" presStyleCnt="0"/>
      <dgm:spPr/>
    </dgm:pt>
    <dgm:pt modelId="{3F9CB881-0CA8-47D1-BC38-558B9922EA8B}" type="pres">
      <dgm:prSet presAssocID="{929F8619-E013-4255-8830-27169859A94E}" presName="rootText1" presStyleLbl="node0" presStyleIdx="0" presStyleCnt="1" custScaleX="194896">
        <dgm:presLayoutVars>
          <dgm:chPref val="3"/>
        </dgm:presLayoutVars>
      </dgm:prSet>
      <dgm:spPr/>
    </dgm:pt>
    <dgm:pt modelId="{F6AD3EE3-336B-4F89-BFF9-6AE298EBCA26}" type="pres">
      <dgm:prSet presAssocID="{929F8619-E013-4255-8830-27169859A94E}" presName="rootConnector1" presStyleLbl="node1" presStyleIdx="0" presStyleCnt="0"/>
      <dgm:spPr/>
    </dgm:pt>
    <dgm:pt modelId="{EBA1D008-2875-44FC-98FE-78450908128C}" type="pres">
      <dgm:prSet presAssocID="{929F8619-E013-4255-8830-27169859A94E}" presName="hierChild2" presStyleCnt="0"/>
      <dgm:spPr/>
    </dgm:pt>
    <dgm:pt modelId="{A54972A9-D0A9-4D1E-8EB8-70F7F3B44DFB}" type="pres">
      <dgm:prSet presAssocID="{4D9D4D03-68BB-4FE5-A0AC-B8B46D02F6B7}" presName="Name37" presStyleLbl="parChTrans1D2" presStyleIdx="0" presStyleCnt="2"/>
      <dgm:spPr/>
    </dgm:pt>
    <dgm:pt modelId="{4BA3482F-ED0B-4D11-BAAD-5A96586D89FF}" type="pres">
      <dgm:prSet presAssocID="{2AF84F74-FA45-4535-9991-8D11085E0F11}" presName="hierRoot2" presStyleCnt="0">
        <dgm:presLayoutVars>
          <dgm:hierBranch val="init"/>
        </dgm:presLayoutVars>
      </dgm:prSet>
      <dgm:spPr/>
    </dgm:pt>
    <dgm:pt modelId="{2007EE24-EA25-4E33-B22D-BA91362920BA}" type="pres">
      <dgm:prSet presAssocID="{2AF84F74-FA45-4535-9991-8D11085E0F11}" presName="rootComposite" presStyleCnt="0"/>
      <dgm:spPr/>
    </dgm:pt>
    <dgm:pt modelId="{85E7C058-28B1-457A-82C3-BA8F6E5982AA}" type="pres">
      <dgm:prSet presAssocID="{2AF84F74-FA45-4535-9991-8D11085E0F11}" presName="rootText" presStyleLbl="node2" presStyleIdx="0" presStyleCnt="2" custScaleX="182490" custScaleY="71469">
        <dgm:presLayoutVars>
          <dgm:chPref val="3"/>
        </dgm:presLayoutVars>
      </dgm:prSet>
      <dgm:spPr/>
    </dgm:pt>
    <dgm:pt modelId="{A4EEB259-6048-4843-BCE9-D24B12CF2F25}" type="pres">
      <dgm:prSet presAssocID="{2AF84F74-FA45-4535-9991-8D11085E0F11}" presName="rootConnector" presStyleLbl="node2" presStyleIdx="0" presStyleCnt="2"/>
      <dgm:spPr/>
    </dgm:pt>
    <dgm:pt modelId="{B7BC6245-6A4B-4F62-9F14-932DDEEDB59B}" type="pres">
      <dgm:prSet presAssocID="{2AF84F74-FA45-4535-9991-8D11085E0F11}" presName="hierChild4" presStyleCnt="0"/>
      <dgm:spPr/>
    </dgm:pt>
    <dgm:pt modelId="{43793BD3-EB4E-41F2-8CFB-83C250C645B2}" type="pres">
      <dgm:prSet presAssocID="{0954EC29-A60A-4B84-AFD4-B2E7574FC0C5}" presName="Name37" presStyleLbl="parChTrans1D3" presStyleIdx="0" presStyleCnt="6"/>
      <dgm:spPr/>
    </dgm:pt>
    <dgm:pt modelId="{9B823BED-99BE-4CCC-8C96-B709F3C9B174}" type="pres">
      <dgm:prSet presAssocID="{D4D82ACA-6F10-4303-B2D4-5C138E3EE786}" presName="hierRoot2" presStyleCnt="0">
        <dgm:presLayoutVars>
          <dgm:hierBranch val="init"/>
        </dgm:presLayoutVars>
      </dgm:prSet>
      <dgm:spPr/>
    </dgm:pt>
    <dgm:pt modelId="{FCA5BD51-FB3D-4A72-8879-BCAA3340919A}" type="pres">
      <dgm:prSet presAssocID="{D4D82ACA-6F10-4303-B2D4-5C138E3EE786}" presName="rootComposite" presStyleCnt="0"/>
      <dgm:spPr/>
    </dgm:pt>
    <dgm:pt modelId="{06D8AEE4-9EEA-4E56-B08B-E98402776E2F}" type="pres">
      <dgm:prSet presAssocID="{D4D82ACA-6F10-4303-B2D4-5C138E3EE786}" presName="rootText" presStyleLbl="node3" presStyleIdx="0" presStyleCnt="6" custScaleX="102325" custScaleY="71469">
        <dgm:presLayoutVars>
          <dgm:chPref val="3"/>
        </dgm:presLayoutVars>
      </dgm:prSet>
      <dgm:spPr/>
    </dgm:pt>
    <dgm:pt modelId="{E8805622-9D44-41B6-8F17-D57F947738A0}" type="pres">
      <dgm:prSet presAssocID="{D4D82ACA-6F10-4303-B2D4-5C138E3EE786}" presName="rootConnector" presStyleLbl="node3" presStyleIdx="0" presStyleCnt="6"/>
      <dgm:spPr/>
    </dgm:pt>
    <dgm:pt modelId="{231196E6-737C-440C-9EE2-7E3A7F5C647D}" type="pres">
      <dgm:prSet presAssocID="{D4D82ACA-6F10-4303-B2D4-5C138E3EE786}" presName="hierChild4" presStyleCnt="0"/>
      <dgm:spPr/>
    </dgm:pt>
    <dgm:pt modelId="{54E1A919-E5DF-44B5-BD9C-4C26765865A7}" type="pres">
      <dgm:prSet presAssocID="{D4D82ACA-6F10-4303-B2D4-5C138E3EE786}" presName="hierChild5" presStyleCnt="0"/>
      <dgm:spPr/>
    </dgm:pt>
    <dgm:pt modelId="{13E791F7-B80B-4CDB-88AE-7F5DCDACC4B0}" type="pres">
      <dgm:prSet presAssocID="{0B115DFF-051E-43E9-9281-4B4117AAF412}" presName="Name37" presStyleLbl="parChTrans1D3" presStyleIdx="1" presStyleCnt="6"/>
      <dgm:spPr/>
    </dgm:pt>
    <dgm:pt modelId="{29FC4CF4-3582-4BE3-9EFE-02263684DD3C}" type="pres">
      <dgm:prSet presAssocID="{E9A89CDA-7C91-4F92-B8E2-0FA2DC44FEE8}" presName="hierRoot2" presStyleCnt="0">
        <dgm:presLayoutVars>
          <dgm:hierBranch val="init"/>
        </dgm:presLayoutVars>
      </dgm:prSet>
      <dgm:spPr/>
    </dgm:pt>
    <dgm:pt modelId="{D4A1B975-2A3C-423A-A163-A6FB9361B6A5}" type="pres">
      <dgm:prSet presAssocID="{E9A89CDA-7C91-4F92-B8E2-0FA2DC44FEE8}" presName="rootComposite" presStyleCnt="0"/>
      <dgm:spPr/>
    </dgm:pt>
    <dgm:pt modelId="{AF00C29F-97CD-47EE-98E5-33D93DEFA4DD}" type="pres">
      <dgm:prSet presAssocID="{E9A89CDA-7C91-4F92-B8E2-0FA2DC44FEE8}" presName="rootText" presStyleLbl="node3" presStyleIdx="1" presStyleCnt="6" custScaleX="102325" custScaleY="71469">
        <dgm:presLayoutVars>
          <dgm:chPref val="3"/>
        </dgm:presLayoutVars>
      </dgm:prSet>
      <dgm:spPr/>
    </dgm:pt>
    <dgm:pt modelId="{31B4DC43-E3A4-4204-9080-93B5712EE915}" type="pres">
      <dgm:prSet presAssocID="{E9A89CDA-7C91-4F92-B8E2-0FA2DC44FEE8}" presName="rootConnector" presStyleLbl="node3" presStyleIdx="1" presStyleCnt="6"/>
      <dgm:spPr/>
    </dgm:pt>
    <dgm:pt modelId="{9C847A0D-BFF7-46AB-BF2D-A0597BB7FB4A}" type="pres">
      <dgm:prSet presAssocID="{E9A89CDA-7C91-4F92-B8E2-0FA2DC44FEE8}" presName="hierChild4" presStyleCnt="0"/>
      <dgm:spPr/>
    </dgm:pt>
    <dgm:pt modelId="{B5811131-9504-4FF0-932B-CC44F8892576}" type="pres">
      <dgm:prSet presAssocID="{E9A89CDA-7C91-4F92-B8E2-0FA2DC44FEE8}" presName="hierChild5" presStyleCnt="0"/>
      <dgm:spPr/>
    </dgm:pt>
    <dgm:pt modelId="{49F952D5-6A69-477A-8B03-73ED49C1793F}" type="pres">
      <dgm:prSet presAssocID="{6FB5E90A-5913-4CD2-BB63-28BE0D2FB706}" presName="Name37" presStyleLbl="parChTrans1D3" presStyleIdx="2" presStyleCnt="6"/>
      <dgm:spPr/>
    </dgm:pt>
    <dgm:pt modelId="{7EAF4004-A855-4280-9458-B0D9FAF5DCC4}" type="pres">
      <dgm:prSet presAssocID="{C5094470-E64B-4411-9F3E-3C42650AC997}" presName="hierRoot2" presStyleCnt="0">
        <dgm:presLayoutVars>
          <dgm:hierBranch val="init"/>
        </dgm:presLayoutVars>
      </dgm:prSet>
      <dgm:spPr/>
    </dgm:pt>
    <dgm:pt modelId="{70ED1DB1-4352-42A6-B417-02874FE3724F}" type="pres">
      <dgm:prSet presAssocID="{C5094470-E64B-4411-9F3E-3C42650AC997}" presName="rootComposite" presStyleCnt="0"/>
      <dgm:spPr/>
    </dgm:pt>
    <dgm:pt modelId="{E4FEAD6B-5638-4E6D-B6F8-12C9AA75AAE9}" type="pres">
      <dgm:prSet presAssocID="{C5094470-E64B-4411-9F3E-3C42650AC997}" presName="rootText" presStyleLbl="node3" presStyleIdx="2" presStyleCnt="6" custScaleX="102325" custScaleY="71469">
        <dgm:presLayoutVars>
          <dgm:chPref val="3"/>
        </dgm:presLayoutVars>
      </dgm:prSet>
      <dgm:spPr/>
    </dgm:pt>
    <dgm:pt modelId="{11D530BA-3E5C-43AA-B2EB-D0D89D01A1C9}" type="pres">
      <dgm:prSet presAssocID="{C5094470-E64B-4411-9F3E-3C42650AC997}" presName="rootConnector" presStyleLbl="node3" presStyleIdx="2" presStyleCnt="6"/>
      <dgm:spPr/>
    </dgm:pt>
    <dgm:pt modelId="{E6C5F7FF-0675-4F4C-989C-57BD29A28490}" type="pres">
      <dgm:prSet presAssocID="{C5094470-E64B-4411-9F3E-3C42650AC997}" presName="hierChild4" presStyleCnt="0"/>
      <dgm:spPr/>
    </dgm:pt>
    <dgm:pt modelId="{81B349F6-CF66-4BFC-A00F-3EE432E7F083}" type="pres">
      <dgm:prSet presAssocID="{C5094470-E64B-4411-9F3E-3C42650AC997}" presName="hierChild5" presStyleCnt="0"/>
      <dgm:spPr/>
    </dgm:pt>
    <dgm:pt modelId="{EC711BD7-7BBF-4805-AA5A-ECE44F5FD62F}" type="pres">
      <dgm:prSet presAssocID="{2AF84F74-FA45-4535-9991-8D11085E0F11}" presName="hierChild5" presStyleCnt="0"/>
      <dgm:spPr/>
    </dgm:pt>
    <dgm:pt modelId="{709B94B0-1D66-45F5-9B21-54261662EEDB}" type="pres">
      <dgm:prSet presAssocID="{086A9CA7-A3C3-4A8D-B1D4-E7FCC736AC3B}" presName="Name37" presStyleLbl="parChTrans1D2" presStyleIdx="1" presStyleCnt="2"/>
      <dgm:spPr/>
    </dgm:pt>
    <dgm:pt modelId="{9C22AB15-383E-4EE0-B7EF-7018F465B5B1}" type="pres">
      <dgm:prSet presAssocID="{0B974163-CEA2-438E-9F2F-A1C7A39AEF3C}" presName="hierRoot2" presStyleCnt="0">
        <dgm:presLayoutVars>
          <dgm:hierBranch val="init"/>
        </dgm:presLayoutVars>
      </dgm:prSet>
      <dgm:spPr/>
    </dgm:pt>
    <dgm:pt modelId="{0590820B-DCCC-405B-B38A-34BDE739329F}" type="pres">
      <dgm:prSet presAssocID="{0B974163-CEA2-438E-9F2F-A1C7A39AEF3C}" presName="rootComposite" presStyleCnt="0"/>
      <dgm:spPr/>
    </dgm:pt>
    <dgm:pt modelId="{ABED1B79-51BB-4AC3-AC57-EC830B773411}" type="pres">
      <dgm:prSet presAssocID="{0B974163-CEA2-438E-9F2F-A1C7A39AEF3C}" presName="rootText" presStyleLbl="node2" presStyleIdx="1" presStyleCnt="2" custScaleX="182490" custScaleY="71469">
        <dgm:presLayoutVars>
          <dgm:chPref val="3"/>
        </dgm:presLayoutVars>
      </dgm:prSet>
      <dgm:spPr/>
    </dgm:pt>
    <dgm:pt modelId="{5423B037-7A4F-4AAD-AE2E-833B5FA957A2}" type="pres">
      <dgm:prSet presAssocID="{0B974163-CEA2-438E-9F2F-A1C7A39AEF3C}" presName="rootConnector" presStyleLbl="node2" presStyleIdx="1" presStyleCnt="2"/>
      <dgm:spPr/>
    </dgm:pt>
    <dgm:pt modelId="{1C3569DF-A533-4587-A995-7429F1DC1C6C}" type="pres">
      <dgm:prSet presAssocID="{0B974163-CEA2-438E-9F2F-A1C7A39AEF3C}" presName="hierChild4" presStyleCnt="0"/>
      <dgm:spPr/>
    </dgm:pt>
    <dgm:pt modelId="{EB926509-BD54-4764-A6CB-D02E0963A9F0}" type="pres">
      <dgm:prSet presAssocID="{9DB08458-7FF7-467B-B060-E63CA37F4D0C}" presName="Name37" presStyleLbl="parChTrans1D3" presStyleIdx="3" presStyleCnt="6"/>
      <dgm:spPr/>
    </dgm:pt>
    <dgm:pt modelId="{BA35E37E-C86C-4D3D-83C0-FE42060B6954}" type="pres">
      <dgm:prSet presAssocID="{41C89395-CD58-4A62-8760-C2E87084FDC8}" presName="hierRoot2" presStyleCnt="0">
        <dgm:presLayoutVars>
          <dgm:hierBranch val="init"/>
        </dgm:presLayoutVars>
      </dgm:prSet>
      <dgm:spPr/>
    </dgm:pt>
    <dgm:pt modelId="{36C5DC7D-6330-4DCB-9F1C-830BA4BF8F42}" type="pres">
      <dgm:prSet presAssocID="{41C89395-CD58-4A62-8760-C2E87084FDC8}" presName="rootComposite" presStyleCnt="0"/>
      <dgm:spPr/>
    </dgm:pt>
    <dgm:pt modelId="{06351A47-7A67-4427-8755-03DBCC23B2D2}" type="pres">
      <dgm:prSet presAssocID="{41C89395-CD58-4A62-8760-C2E87084FDC8}" presName="rootText" presStyleLbl="node3" presStyleIdx="3" presStyleCnt="6" custScaleX="182490" custScaleY="71469">
        <dgm:presLayoutVars>
          <dgm:chPref val="3"/>
        </dgm:presLayoutVars>
      </dgm:prSet>
      <dgm:spPr/>
    </dgm:pt>
    <dgm:pt modelId="{42FA84C8-0BDB-4A18-BBFD-CBDE62DE4DA8}" type="pres">
      <dgm:prSet presAssocID="{41C89395-CD58-4A62-8760-C2E87084FDC8}" presName="rootConnector" presStyleLbl="node3" presStyleIdx="3" presStyleCnt="6"/>
      <dgm:spPr/>
    </dgm:pt>
    <dgm:pt modelId="{786BDFAC-7A9E-42BB-8878-D423B71B2A87}" type="pres">
      <dgm:prSet presAssocID="{41C89395-CD58-4A62-8760-C2E87084FDC8}" presName="hierChild4" presStyleCnt="0"/>
      <dgm:spPr/>
    </dgm:pt>
    <dgm:pt modelId="{38811EB3-4360-4A56-87D3-A3288912C944}" type="pres">
      <dgm:prSet presAssocID="{41C89395-CD58-4A62-8760-C2E87084FDC8}" presName="hierChild5" presStyleCnt="0"/>
      <dgm:spPr/>
    </dgm:pt>
    <dgm:pt modelId="{55DDF12E-F575-48A1-A9ED-B62C773241AE}" type="pres">
      <dgm:prSet presAssocID="{DA621EED-7C87-4F53-8A6E-81FDB8DD3082}" presName="Name37" presStyleLbl="parChTrans1D3" presStyleIdx="4" presStyleCnt="6"/>
      <dgm:spPr/>
    </dgm:pt>
    <dgm:pt modelId="{8146C872-A802-460D-AABA-45700F63084B}" type="pres">
      <dgm:prSet presAssocID="{17484C3A-8B97-4A9A-8CD0-FB253F948CE6}" presName="hierRoot2" presStyleCnt="0">
        <dgm:presLayoutVars>
          <dgm:hierBranch val="init"/>
        </dgm:presLayoutVars>
      </dgm:prSet>
      <dgm:spPr/>
    </dgm:pt>
    <dgm:pt modelId="{F7A41D58-CB52-42AA-9EFE-6446212B5A1C}" type="pres">
      <dgm:prSet presAssocID="{17484C3A-8B97-4A9A-8CD0-FB253F948CE6}" presName="rootComposite" presStyleCnt="0"/>
      <dgm:spPr/>
    </dgm:pt>
    <dgm:pt modelId="{2BD7EA66-2DA7-4F93-90FE-8DA68DF1EDCA}" type="pres">
      <dgm:prSet presAssocID="{17484C3A-8B97-4A9A-8CD0-FB253F948CE6}" presName="rootText" presStyleLbl="node3" presStyleIdx="4" presStyleCnt="6" custScaleX="182490" custScaleY="71469">
        <dgm:presLayoutVars>
          <dgm:chPref val="3"/>
        </dgm:presLayoutVars>
      </dgm:prSet>
      <dgm:spPr/>
    </dgm:pt>
    <dgm:pt modelId="{A9964C11-0DFD-4AE0-BD8A-104EA2E94712}" type="pres">
      <dgm:prSet presAssocID="{17484C3A-8B97-4A9A-8CD0-FB253F948CE6}" presName="rootConnector" presStyleLbl="node3" presStyleIdx="4" presStyleCnt="6"/>
      <dgm:spPr/>
    </dgm:pt>
    <dgm:pt modelId="{864F3D56-5C62-4F11-B5B0-8C39D1FB3BDE}" type="pres">
      <dgm:prSet presAssocID="{17484C3A-8B97-4A9A-8CD0-FB253F948CE6}" presName="hierChild4" presStyleCnt="0"/>
      <dgm:spPr/>
    </dgm:pt>
    <dgm:pt modelId="{79D901BF-9A5D-4D5C-83BD-AC575BE13616}" type="pres">
      <dgm:prSet presAssocID="{17484C3A-8B97-4A9A-8CD0-FB253F948CE6}" presName="hierChild5" presStyleCnt="0"/>
      <dgm:spPr/>
    </dgm:pt>
    <dgm:pt modelId="{6CAC11CA-998D-4F1C-8844-C34137751314}" type="pres">
      <dgm:prSet presAssocID="{E44AA586-C206-40AA-A7BA-304CA225B8F8}" presName="Name37" presStyleLbl="parChTrans1D3" presStyleIdx="5" presStyleCnt="6"/>
      <dgm:spPr/>
    </dgm:pt>
    <dgm:pt modelId="{DA15B7E2-FAB4-407B-A0AC-EDB521CF503F}" type="pres">
      <dgm:prSet presAssocID="{FB978A1E-0F7E-4C40-9818-08B0A68DAD9B}" presName="hierRoot2" presStyleCnt="0">
        <dgm:presLayoutVars>
          <dgm:hierBranch val="init"/>
        </dgm:presLayoutVars>
      </dgm:prSet>
      <dgm:spPr/>
    </dgm:pt>
    <dgm:pt modelId="{F98672FF-016D-49AC-865F-14FB94A7BBC3}" type="pres">
      <dgm:prSet presAssocID="{FB978A1E-0F7E-4C40-9818-08B0A68DAD9B}" presName="rootComposite" presStyleCnt="0"/>
      <dgm:spPr/>
    </dgm:pt>
    <dgm:pt modelId="{547A1861-ABBE-4A2E-8A96-63F4DE40F99B}" type="pres">
      <dgm:prSet presAssocID="{FB978A1E-0F7E-4C40-9818-08B0A68DAD9B}" presName="rootText" presStyleLbl="node3" presStyleIdx="5" presStyleCnt="6" custScaleX="182490" custScaleY="71469">
        <dgm:presLayoutVars>
          <dgm:chPref val="3"/>
        </dgm:presLayoutVars>
      </dgm:prSet>
      <dgm:spPr/>
    </dgm:pt>
    <dgm:pt modelId="{F5B68636-FCF7-49DE-AFEE-1DFCC930F979}" type="pres">
      <dgm:prSet presAssocID="{FB978A1E-0F7E-4C40-9818-08B0A68DAD9B}" presName="rootConnector" presStyleLbl="node3" presStyleIdx="5" presStyleCnt="6"/>
      <dgm:spPr/>
    </dgm:pt>
    <dgm:pt modelId="{B0EC9257-C80F-4A56-BAC6-918D31231EA3}" type="pres">
      <dgm:prSet presAssocID="{FB978A1E-0F7E-4C40-9818-08B0A68DAD9B}" presName="hierChild4" presStyleCnt="0"/>
      <dgm:spPr/>
    </dgm:pt>
    <dgm:pt modelId="{C07A6C4C-DE19-4816-A0E5-46B419FC1007}" type="pres">
      <dgm:prSet presAssocID="{FB978A1E-0F7E-4C40-9818-08B0A68DAD9B}" presName="hierChild5" presStyleCnt="0"/>
      <dgm:spPr/>
    </dgm:pt>
    <dgm:pt modelId="{DD3E1CE5-33C7-4E76-B03B-0602111782CB}" type="pres">
      <dgm:prSet presAssocID="{0B974163-CEA2-438E-9F2F-A1C7A39AEF3C}" presName="hierChild5" presStyleCnt="0"/>
      <dgm:spPr/>
    </dgm:pt>
    <dgm:pt modelId="{F2EF5B29-B3B9-4F68-A186-9E2EB624A104}" type="pres">
      <dgm:prSet presAssocID="{929F8619-E013-4255-8830-27169859A94E}" presName="hierChild3" presStyleCnt="0"/>
      <dgm:spPr/>
    </dgm:pt>
  </dgm:ptLst>
  <dgm:cxnLst>
    <dgm:cxn modelId="{49A40800-5223-4EEC-8DEE-601A341907D5}" type="presOf" srcId="{4D9D4D03-68BB-4FE5-A0AC-B8B46D02F6B7}" destId="{A54972A9-D0A9-4D1E-8EB8-70F7F3B44DFB}" srcOrd="0" destOrd="0" presId="urn:microsoft.com/office/officeart/2005/8/layout/orgChart1"/>
    <dgm:cxn modelId="{042A4700-1013-49CA-9E6D-31A139A8360D}" type="presOf" srcId="{6FB5E90A-5913-4CD2-BB63-28BE0D2FB706}" destId="{49F952D5-6A69-477A-8B03-73ED49C1793F}" srcOrd="0" destOrd="0" presId="urn:microsoft.com/office/officeart/2005/8/layout/orgChart1"/>
    <dgm:cxn modelId="{959E6E04-08C2-46FE-8FFA-C32ED32AE771}" type="presOf" srcId="{929F8619-E013-4255-8830-27169859A94E}" destId="{3F9CB881-0CA8-47D1-BC38-558B9922EA8B}" srcOrd="0" destOrd="0" presId="urn:microsoft.com/office/officeart/2005/8/layout/orgChart1"/>
    <dgm:cxn modelId="{9C164106-355A-463F-B533-6A76FF3A6984}" srcId="{929F8619-E013-4255-8830-27169859A94E}" destId="{2AF84F74-FA45-4535-9991-8D11085E0F11}" srcOrd="0" destOrd="0" parTransId="{4D9D4D03-68BB-4FE5-A0AC-B8B46D02F6B7}" sibTransId="{B261DE5A-3121-420C-8443-124779B899FC}"/>
    <dgm:cxn modelId="{21237F09-80C4-491E-84B5-242DEA0EC7FF}" type="presOf" srcId="{086A9CA7-A3C3-4A8D-B1D4-E7FCC736AC3B}" destId="{709B94B0-1D66-45F5-9B21-54261662EEDB}" srcOrd="0" destOrd="0" presId="urn:microsoft.com/office/officeart/2005/8/layout/orgChart1"/>
    <dgm:cxn modelId="{ABA3E316-E2B2-4B28-9282-4DBF58ED5454}" type="presOf" srcId="{F10581E5-90C4-4CE7-AF47-9BF2C02F95D8}" destId="{E71970CF-93A9-4720-9E14-0A22D72047E0}" srcOrd="0" destOrd="0" presId="urn:microsoft.com/office/officeart/2005/8/layout/orgChart1"/>
    <dgm:cxn modelId="{FF3CA11F-3E15-4DA9-9439-83C49F3DAF45}" type="presOf" srcId="{E44AA586-C206-40AA-A7BA-304CA225B8F8}" destId="{6CAC11CA-998D-4F1C-8844-C34137751314}" srcOrd="0" destOrd="0" presId="urn:microsoft.com/office/officeart/2005/8/layout/orgChart1"/>
    <dgm:cxn modelId="{05DE2523-5510-4A91-9311-13215A35F1D1}" type="presOf" srcId="{FB978A1E-0F7E-4C40-9818-08B0A68DAD9B}" destId="{F5B68636-FCF7-49DE-AFEE-1DFCC930F979}" srcOrd="1" destOrd="0" presId="urn:microsoft.com/office/officeart/2005/8/layout/orgChart1"/>
    <dgm:cxn modelId="{88B1F12A-85FE-4123-A8F8-20B0799C3220}" type="presOf" srcId="{C5094470-E64B-4411-9F3E-3C42650AC997}" destId="{11D530BA-3E5C-43AA-B2EB-D0D89D01A1C9}" srcOrd="1" destOrd="0" presId="urn:microsoft.com/office/officeart/2005/8/layout/orgChart1"/>
    <dgm:cxn modelId="{FB69D12E-92B5-459B-81F3-C0D713CB215C}" srcId="{2AF84F74-FA45-4535-9991-8D11085E0F11}" destId="{C5094470-E64B-4411-9F3E-3C42650AC997}" srcOrd="2" destOrd="0" parTransId="{6FB5E90A-5913-4CD2-BB63-28BE0D2FB706}" sibTransId="{20C26A89-2952-4F94-B840-0024CADA5646}"/>
    <dgm:cxn modelId="{2710133F-30B0-4D8D-84E2-F5C8E963E7FC}" type="presOf" srcId="{DA621EED-7C87-4F53-8A6E-81FDB8DD3082}" destId="{55DDF12E-F575-48A1-A9ED-B62C773241AE}" srcOrd="0" destOrd="0" presId="urn:microsoft.com/office/officeart/2005/8/layout/orgChart1"/>
    <dgm:cxn modelId="{1E4D0565-84ED-41D4-913C-ABDD6B8FAF4F}" type="presOf" srcId="{E9A89CDA-7C91-4F92-B8E2-0FA2DC44FEE8}" destId="{AF00C29F-97CD-47EE-98E5-33D93DEFA4DD}" srcOrd="0" destOrd="0" presId="urn:microsoft.com/office/officeart/2005/8/layout/orgChart1"/>
    <dgm:cxn modelId="{531ED767-84E2-45A3-8B88-8C620FB6096A}" type="presOf" srcId="{2AF84F74-FA45-4535-9991-8D11085E0F11}" destId="{A4EEB259-6048-4843-BCE9-D24B12CF2F25}" srcOrd="1" destOrd="0" presId="urn:microsoft.com/office/officeart/2005/8/layout/orgChart1"/>
    <dgm:cxn modelId="{81FDE74A-2927-4A7A-8FA3-33228AF2619B}" srcId="{0B974163-CEA2-438E-9F2F-A1C7A39AEF3C}" destId="{17484C3A-8B97-4A9A-8CD0-FB253F948CE6}" srcOrd="1" destOrd="0" parTransId="{DA621EED-7C87-4F53-8A6E-81FDB8DD3082}" sibTransId="{3F3303A6-FD1C-4C1A-BE91-4716CA263034}"/>
    <dgm:cxn modelId="{ACAD4D6C-DA30-4EC2-8133-77DAD7F051FF}" type="presOf" srcId="{41C89395-CD58-4A62-8760-C2E87084FDC8}" destId="{42FA84C8-0BDB-4A18-BBFD-CBDE62DE4DA8}" srcOrd="1" destOrd="0" presId="urn:microsoft.com/office/officeart/2005/8/layout/orgChart1"/>
    <dgm:cxn modelId="{A082596E-9774-41CB-A294-4989F39F49A3}" type="presOf" srcId="{41C89395-CD58-4A62-8760-C2E87084FDC8}" destId="{06351A47-7A67-4427-8755-03DBCC23B2D2}" srcOrd="0" destOrd="0" presId="urn:microsoft.com/office/officeart/2005/8/layout/orgChart1"/>
    <dgm:cxn modelId="{E2127156-248B-40F5-83BD-49A5C0F76833}" type="presOf" srcId="{E9A89CDA-7C91-4F92-B8E2-0FA2DC44FEE8}" destId="{31B4DC43-E3A4-4204-9080-93B5712EE915}" srcOrd="1" destOrd="0" presId="urn:microsoft.com/office/officeart/2005/8/layout/orgChart1"/>
    <dgm:cxn modelId="{E2BD8276-91FB-47FC-8E2D-90056139B948}" type="presOf" srcId="{0B974163-CEA2-438E-9F2F-A1C7A39AEF3C}" destId="{5423B037-7A4F-4AAD-AE2E-833B5FA957A2}" srcOrd="1" destOrd="0" presId="urn:microsoft.com/office/officeart/2005/8/layout/orgChart1"/>
    <dgm:cxn modelId="{2AB56D7B-B86A-4913-B262-C038E56DACE3}" srcId="{929F8619-E013-4255-8830-27169859A94E}" destId="{0B974163-CEA2-438E-9F2F-A1C7A39AEF3C}" srcOrd="1" destOrd="0" parTransId="{086A9CA7-A3C3-4A8D-B1D4-E7FCC736AC3B}" sibTransId="{1FB2600A-C9EE-4D95-9C0E-5EF1D7B3DD8D}"/>
    <dgm:cxn modelId="{D7F7DC7D-45D1-4172-98FD-ADA4C8662BC7}" type="presOf" srcId="{0954EC29-A60A-4B84-AFD4-B2E7574FC0C5}" destId="{43793BD3-EB4E-41F2-8CFB-83C250C645B2}" srcOrd="0" destOrd="0" presId="urn:microsoft.com/office/officeart/2005/8/layout/orgChart1"/>
    <dgm:cxn modelId="{37999985-EAF8-407C-BC98-7E65ED524CDF}" type="presOf" srcId="{D4D82ACA-6F10-4303-B2D4-5C138E3EE786}" destId="{06D8AEE4-9EEA-4E56-B08B-E98402776E2F}" srcOrd="0" destOrd="0" presId="urn:microsoft.com/office/officeart/2005/8/layout/orgChart1"/>
    <dgm:cxn modelId="{3A4E0287-A0A6-4A5D-BF50-6E59A7875FE1}" type="presOf" srcId="{17484C3A-8B97-4A9A-8CD0-FB253F948CE6}" destId="{2BD7EA66-2DA7-4F93-90FE-8DA68DF1EDCA}" srcOrd="0" destOrd="0" presId="urn:microsoft.com/office/officeart/2005/8/layout/orgChart1"/>
    <dgm:cxn modelId="{307D6093-42AC-409C-A0C1-EB601EBA05C3}" type="presOf" srcId="{929F8619-E013-4255-8830-27169859A94E}" destId="{F6AD3EE3-336B-4F89-BFF9-6AE298EBCA26}" srcOrd="1" destOrd="0" presId="urn:microsoft.com/office/officeart/2005/8/layout/orgChart1"/>
    <dgm:cxn modelId="{2CDC4F99-FD0A-4848-AADD-FF1DA9908FF9}" type="presOf" srcId="{D4D82ACA-6F10-4303-B2D4-5C138E3EE786}" destId="{E8805622-9D44-41B6-8F17-D57F947738A0}" srcOrd="1" destOrd="0" presId="urn:microsoft.com/office/officeart/2005/8/layout/orgChart1"/>
    <dgm:cxn modelId="{D4BE489B-3703-4BE7-98B4-285C6D12524D}" srcId="{F10581E5-90C4-4CE7-AF47-9BF2C02F95D8}" destId="{929F8619-E013-4255-8830-27169859A94E}" srcOrd="0" destOrd="0" parTransId="{0C2A7959-901A-4596-8471-D1E0B27405E5}" sibTransId="{F55F6F66-3AF3-4464-B3E4-CE4FA4D9C2A5}"/>
    <dgm:cxn modelId="{180839A1-6614-40B1-8159-52497BA47E4F}" type="presOf" srcId="{0B974163-CEA2-438E-9F2F-A1C7A39AEF3C}" destId="{ABED1B79-51BB-4AC3-AC57-EC830B773411}" srcOrd="0" destOrd="0" presId="urn:microsoft.com/office/officeart/2005/8/layout/orgChart1"/>
    <dgm:cxn modelId="{B80927A2-DB94-40E6-B552-E2FB461D944E}" srcId="{0B974163-CEA2-438E-9F2F-A1C7A39AEF3C}" destId="{41C89395-CD58-4A62-8760-C2E87084FDC8}" srcOrd="0" destOrd="0" parTransId="{9DB08458-7FF7-467B-B060-E63CA37F4D0C}" sibTransId="{3A057E08-AD33-4CE1-BCE2-29C3BB34DD1D}"/>
    <dgm:cxn modelId="{AF6693A2-C7B0-484E-B6D5-9D5B54ED2AE2}" srcId="{2AF84F74-FA45-4535-9991-8D11085E0F11}" destId="{E9A89CDA-7C91-4F92-B8E2-0FA2DC44FEE8}" srcOrd="1" destOrd="0" parTransId="{0B115DFF-051E-43E9-9281-4B4117AAF412}" sibTransId="{AE20B5D7-4308-409B-A6A1-88D349338383}"/>
    <dgm:cxn modelId="{327566B1-37CE-4ED7-AFBD-3478C0820E31}" type="presOf" srcId="{2AF84F74-FA45-4535-9991-8D11085E0F11}" destId="{85E7C058-28B1-457A-82C3-BA8F6E5982AA}" srcOrd="0" destOrd="0" presId="urn:microsoft.com/office/officeart/2005/8/layout/orgChart1"/>
    <dgm:cxn modelId="{07C2EDB3-7664-48AB-8DA4-DA1992A1202D}" type="presOf" srcId="{9DB08458-7FF7-467B-B060-E63CA37F4D0C}" destId="{EB926509-BD54-4764-A6CB-D02E0963A9F0}" srcOrd="0" destOrd="0" presId="urn:microsoft.com/office/officeart/2005/8/layout/orgChart1"/>
    <dgm:cxn modelId="{46BC4CBD-69DB-4E05-A531-2391E4A3EEF7}" type="presOf" srcId="{0B115DFF-051E-43E9-9281-4B4117AAF412}" destId="{13E791F7-B80B-4CDB-88AE-7F5DCDACC4B0}" srcOrd="0" destOrd="0" presId="urn:microsoft.com/office/officeart/2005/8/layout/orgChart1"/>
    <dgm:cxn modelId="{1C0B00C6-BD28-422E-BB60-73F1A23EE8F7}" type="presOf" srcId="{FB978A1E-0F7E-4C40-9818-08B0A68DAD9B}" destId="{547A1861-ABBE-4A2E-8A96-63F4DE40F99B}" srcOrd="0" destOrd="0" presId="urn:microsoft.com/office/officeart/2005/8/layout/orgChart1"/>
    <dgm:cxn modelId="{0DD3D8CF-808E-4950-AAB8-B047B2ED5C97}" type="presOf" srcId="{C5094470-E64B-4411-9F3E-3C42650AC997}" destId="{E4FEAD6B-5638-4E6D-B6F8-12C9AA75AAE9}" srcOrd="0" destOrd="0" presId="urn:microsoft.com/office/officeart/2005/8/layout/orgChart1"/>
    <dgm:cxn modelId="{9DE190D4-BEC7-4008-9084-647D28528053}" type="presOf" srcId="{17484C3A-8B97-4A9A-8CD0-FB253F948CE6}" destId="{A9964C11-0DFD-4AE0-BD8A-104EA2E94712}" srcOrd="1" destOrd="0" presId="urn:microsoft.com/office/officeart/2005/8/layout/orgChart1"/>
    <dgm:cxn modelId="{3632B5DB-DC31-4C1E-A7FF-5CD3162C9913}" srcId="{2AF84F74-FA45-4535-9991-8D11085E0F11}" destId="{D4D82ACA-6F10-4303-B2D4-5C138E3EE786}" srcOrd="0" destOrd="0" parTransId="{0954EC29-A60A-4B84-AFD4-B2E7574FC0C5}" sibTransId="{E83692AA-340F-43CD-9635-266CA21E8883}"/>
    <dgm:cxn modelId="{784050FB-D75C-4639-9512-33B2921F46A8}" srcId="{0B974163-CEA2-438E-9F2F-A1C7A39AEF3C}" destId="{FB978A1E-0F7E-4C40-9818-08B0A68DAD9B}" srcOrd="2" destOrd="0" parTransId="{E44AA586-C206-40AA-A7BA-304CA225B8F8}" sibTransId="{C07A6A71-4BB8-485F-BECD-E59A10AA3B57}"/>
    <dgm:cxn modelId="{F160309F-612C-4059-9843-CE050267D83C}" type="presParOf" srcId="{E71970CF-93A9-4720-9E14-0A22D72047E0}" destId="{2712BD22-9D89-4B0B-BC69-1DF58FEF4C01}" srcOrd="0" destOrd="0" presId="urn:microsoft.com/office/officeart/2005/8/layout/orgChart1"/>
    <dgm:cxn modelId="{4F518301-0B12-4F13-8409-CC9F50F1DFF2}" type="presParOf" srcId="{2712BD22-9D89-4B0B-BC69-1DF58FEF4C01}" destId="{AB4500D4-B22C-431F-928B-40D977BE4953}" srcOrd="0" destOrd="0" presId="urn:microsoft.com/office/officeart/2005/8/layout/orgChart1"/>
    <dgm:cxn modelId="{26791FB6-0018-43FE-8980-025CFE475EB0}" type="presParOf" srcId="{AB4500D4-B22C-431F-928B-40D977BE4953}" destId="{3F9CB881-0CA8-47D1-BC38-558B9922EA8B}" srcOrd="0" destOrd="0" presId="urn:microsoft.com/office/officeart/2005/8/layout/orgChart1"/>
    <dgm:cxn modelId="{46108EF8-817A-4C41-B64B-7AF1B6008C4C}" type="presParOf" srcId="{AB4500D4-B22C-431F-928B-40D977BE4953}" destId="{F6AD3EE3-336B-4F89-BFF9-6AE298EBCA26}" srcOrd="1" destOrd="0" presId="urn:microsoft.com/office/officeart/2005/8/layout/orgChart1"/>
    <dgm:cxn modelId="{CE942572-C100-46CB-827F-E988C751CF7F}" type="presParOf" srcId="{2712BD22-9D89-4B0B-BC69-1DF58FEF4C01}" destId="{EBA1D008-2875-44FC-98FE-78450908128C}" srcOrd="1" destOrd="0" presId="urn:microsoft.com/office/officeart/2005/8/layout/orgChart1"/>
    <dgm:cxn modelId="{53A41D12-B8D4-46A2-B962-2ED66A2E6115}" type="presParOf" srcId="{EBA1D008-2875-44FC-98FE-78450908128C}" destId="{A54972A9-D0A9-4D1E-8EB8-70F7F3B44DFB}" srcOrd="0" destOrd="0" presId="urn:microsoft.com/office/officeart/2005/8/layout/orgChart1"/>
    <dgm:cxn modelId="{9DD597C4-4CCE-4220-A7F4-B1BF57BB3E7F}" type="presParOf" srcId="{EBA1D008-2875-44FC-98FE-78450908128C}" destId="{4BA3482F-ED0B-4D11-BAAD-5A96586D89FF}" srcOrd="1" destOrd="0" presId="urn:microsoft.com/office/officeart/2005/8/layout/orgChart1"/>
    <dgm:cxn modelId="{AA390FBA-9CBB-4C2B-8CC2-B0F49DAF34C6}" type="presParOf" srcId="{4BA3482F-ED0B-4D11-BAAD-5A96586D89FF}" destId="{2007EE24-EA25-4E33-B22D-BA91362920BA}" srcOrd="0" destOrd="0" presId="urn:microsoft.com/office/officeart/2005/8/layout/orgChart1"/>
    <dgm:cxn modelId="{376DEC31-A8F9-4164-8543-59E4343B0B7A}" type="presParOf" srcId="{2007EE24-EA25-4E33-B22D-BA91362920BA}" destId="{85E7C058-28B1-457A-82C3-BA8F6E5982AA}" srcOrd="0" destOrd="0" presId="urn:microsoft.com/office/officeart/2005/8/layout/orgChart1"/>
    <dgm:cxn modelId="{76CD801F-D3C5-498C-8387-F39626EB89FD}" type="presParOf" srcId="{2007EE24-EA25-4E33-B22D-BA91362920BA}" destId="{A4EEB259-6048-4843-BCE9-D24B12CF2F25}" srcOrd="1" destOrd="0" presId="urn:microsoft.com/office/officeart/2005/8/layout/orgChart1"/>
    <dgm:cxn modelId="{D27B56BF-E91F-445A-8F9B-90718BADE0B6}" type="presParOf" srcId="{4BA3482F-ED0B-4D11-BAAD-5A96586D89FF}" destId="{B7BC6245-6A4B-4F62-9F14-932DDEEDB59B}" srcOrd="1" destOrd="0" presId="urn:microsoft.com/office/officeart/2005/8/layout/orgChart1"/>
    <dgm:cxn modelId="{736EB99F-7108-4F5B-9898-046DFEF33F93}" type="presParOf" srcId="{B7BC6245-6A4B-4F62-9F14-932DDEEDB59B}" destId="{43793BD3-EB4E-41F2-8CFB-83C250C645B2}" srcOrd="0" destOrd="0" presId="urn:microsoft.com/office/officeart/2005/8/layout/orgChart1"/>
    <dgm:cxn modelId="{5E219D18-2458-4C27-8EC3-AE065F048454}" type="presParOf" srcId="{B7BC6245-6A4B-4F62-9F14-932DDEEDB59B}" destId="{9B823BED-99BE-4CCC-8C96-B709F3C9B174}" srcOrd="1" destOrd="0" presId="urn:microsoft.com/office/officeart/2005/8/layout/orgChart1"/>
    <dgm:cxn modelId="{3306FAF7-3D81-4571-8AFD-BF9FDA40206D}" type="presParOf" srcId="{9B823BED-99BE-4CCC-8C96-B709F3C9B174}" destId="{FCA5BD51-FB3D-4A72-8879-BCAA3340919A}" srcOrd="0" destOrd="0" presId="urn:microsoft.com/office/officeart/2005/8/layout/orgChart1"/>
    <dgm:cxn modelId="{121FDFDC-E2CA-49B3-BCBF-48D1AF6F0F5A}" type="presParOf" srcId="{FCA5BD51-FB3D-4A72-8879-BCAA3340919A}" destId="{06D8AEE4-9EEA-4E56-B08B-E98402776E2F}" srcOrd="0" destOrd="0" presId="urn:microsoft.com/office/officeart/2005/8/layout/orgChart1"/>
    <dgm:cxn modelId="{0FAE248A-A126-42AA-A6AE-4877418F82AA}" type="presParOf" srcId="{FCA5BD51-FB3D-4A72-8879-BCAA3340919A}" destId="{E8805622-9D44-41B6-8F17-D57F947738A0}" srcOrd="1" destOrd="0" presId="urn:microsoft.com/office/officeart/2005/8/layout/orgChart1"/>
    <dgm:cxn modelId="{6F7264D9-A40C-441A-9240-372C24EDD69F}" type="presParOf" srcId="{9B823BED-99BE-4CCC-8C96-B709F3C9B174}" destId="{231196E6-737C-440C-9EE2-7E3A7F5C647D}" srcOrd="1" destOrd="0" presId="urn:microsoft.com/office/officeart/2005/8/layout/orgChart1"/>
    <dgm:cxn modelId="{FFA3472E-E9B1-48DE-BD88-7D1437E283AA}" type="presParOf" srcId="{9B823BED-99BE-4CCC-8C96-B709F3C9B174}" destId="{54E1A919-E5DF-44B5-BD9C-4C26765865A7}" srcOrd="2" destOrd="0" presId="urn:microsoft.com/office/officeart/2005/8/layout/orgChart1"/>
    <dgm:cxn modelId="{A5EF5DF9-F4F6-4648-B9AA-0F167971A56C}" type="presParOf" srcId="{B7BC6245-6A4B-4F62-9F14-932DDEEDB59B}" destId="{13E791F7-B80B-4CDB-88AE-7F5DCDACC4B0}" srcOrd="2" destOrd="0" presId="urn:microsoft.com/office/officeart/2005/8/layout/orgChart1"/>
    <dgm:cxn modelId="{D420F30C-7519-4DF6-9510-8AECEFC1AC9B}" type="presParOf" srcId="{B7BC6245-6A4B-4F62-9F14-932DDEEDB59B}" destId="{29FC4CF4-3582-4BE3-9EFE-02263684DD3C}" srcOrd="3" destOrd="0" presId="urn:microsoft.com/office/officeart/2005/8/layout/orgChart1"/>
    <dgm:cxn modelId="{DF51978F-78FA-4BB7-8E03-EC73DF429FED}" type="presParOf" srcId="{29FC4CF4-3582-4BE3-9EFE-02263684DD3C}" destId="{D4A1B975-2A3C-423A-A163-A6FB9361B6A5}" srcOrd="0" destOrd="0" presId="urn:microsoft.com/office/officeart/2005/8/layout/orgChart1"/>
    <dgm:cxn modelId="{1E6C367F-0ACE-479F-AB5F-686F3B5D6D01}" type="presParOf" srcId="{D4A1B975-2A3C-423A-A163-A6FB9361B6A5}" destId="{AF00C29F-97CD-47EE-98E5-33D93DEFA4DD}" srcOrd="0" destOrd="0" presId="urn:microsoft.com/office/officeart/2005/8/layout/orgChart1"/>
    <dgm:cxn modelId="{CA5353DF-D1C3-4F28-8CB2-8539C3B45F60}" type="presParOf" srcId="{D4A1B975-2A3C-423A-A163-A6FB9361B6A5}" destId="{31B4DC43-E3A4-4204-9080-93B5712EE915}" srcOrd="1" destOrd="0" presId="urn:microsoft.com/office/officeart/2005/8/layout/orgChart1"/>
    <dgm:cxn modelId="{C03D3BD8-CDC1-49B5-9B0F-C0DC8EDBD3A5}" type="presParOf" srcId="{29FC4CF4-3582-4BE3-9EFE-02263684DD3C}" destId="{9C847A0D-BFF7-46AB-BF2D-A0597BB7FB4A}" srcOrd="1" destOrd="0" presId="urn:microsoft.com/office/officeart/2005/8/layout/orgChart1"/>
    <dgm:cxn modelId="{C107E91C-ED10-48F2-A37D-62563CD3FADC}" type="presParOf" srcId="{29FC4CF4-3582-4BE3-9EFE-02263684DD3C}" destId="{B5811131-9504-4FF0-932B-CC44F8892576}" srcOrd="2" destOrd="0" presId="urn:microsoft.com/office/officeart/2005/8/layout/orgChart1"/>
    <dgm:cxn modelId="{B3549ABD-1B97-42A3-9F70-383558F3124B}" type="presParOf" srcId="{B7BC6245-6A4B-4F62-9F14-932DDEEDB59B}" destId="{49F952D5-6A69-477A-8B03-73ED49C1793F}" srcOrd="4" destOrd="0" presId="urn:microsoft.com/office/officeart/2005/8/layout/orgChart1"/>
    <dgm:cxn modelId="{5F57FD23-6903-4A9D-9B42-FAB6FC7272F7}" type="presParOf" srcId="{B7BC6245-6A4B-4F62-9F14-932DDEEDB59B}" destId="{7EAF4004-A855-4280-9458-B0D9FAF5DCC4}" srcOrd="5" destOrd="0" presId="urn:microsoft.com/office/officeart/2005/8/layout/orgChart1"/>
    <dgm:cxn modelId="{241E13B9-68FC-46F0-BF40-39CBB267B60A}" type="presParOf" srcId="{7EAF4004-A855-4280-9458-B0D9FAF5DCC4}" destId="{70ED1DB1-4352-42A6-B417-02874FE3724F}" srcOrd="0" destOrd="0" presId="urn:microsoft.com/office/officeart/2005/8/layout/orgChart1"/>
    <dgm:cxn modelId="{D4506A47-D6DD-4397-80AE-E10A16B4EC7C}" type="presParOf" srcId="{70ED1DB1-4352-42A6-B417-02874FE3724F}" destId="{E4FEAD6B-5638-4E6D-B6F8-12C9AA75AAE9}" srcOrd="0" destOrd="0" presId="urn:microsoft.com/office/officeart/2005/8/layout/orgChart1"/>
    <dgm:cxn modelId="{9BD5A884-DA2F-4003-9BEA-C5E87F70CC36}" type="presParOf" srcId="{70ED1DB1-4352-42A6-B417-02874FE3724F}" destId="{11D530BA-3E5C-43AA-B2EB-D0D89D01A1C9}" srcOrd="1" destOrd="0" presId="urn:microsoft.com/office/officeart/2005/8/layout/orgChart1"/>
    <dgm:cxn modelId="{517DB73B-6B2D-44F5-8019-122886B5B35F}" type="presParOf" srcId="{7EAF4004-A855-4280-9458-B0D9FAF5DCC4}" destId="{E6C5F7FF-0675-4F4C-989C-57BD29A28490}" srcOrd="1" destOrd="0" presId="urn:microsoft.com/office/officeart/2005/8/layout/orgChart1"/>
    <dgm:cxn modelId="{01AE117C-D764-4E8C-B643-D7053DA5BF5D}" type="presParOf" srcId="{7EAF4004-A855-4280-9458-B0D9FAF5DCC4}" destId="{81B349F6-CF66-4BFC-A00F-3EE432E7F083}" srcOrd="2" destOrd="0" presId="urn:microsoft.com/office/officeart/2005/8/layout/orgChart1"/>
    <dgm:cxn modelId="{64B5E9EC-6030-45E3-82C8-95879A25936A}" type="presParOf" srcId="{4BA3482F-ED0B-4D11-BAAD-5A96586D89FF}" destId="{EC711BD7-7BBF-4805-AA5A-ECE44F5FD62F}" srcOrd="2" destOrd="0" presId="urn:microsoft.com/office/officeart/2005/8/layout/orgChart1"/>
    <dgm:cxn modelId="{B9B466BD-11D7-4884-872B-65F75054EDC0}" type="presParOf" srcId="{EBA1D008-2875-44FC-98FE-78450908128C}" destId="{709B94B0-1D66-45F5-9B21-54261662EEDB}" srcOrd="2" destOrd="0" presId="urn:microsoft.com/office/officeart/2005/8/layout/orgChart1"/>
    <dgm:cxn modelId="{7563D70A-6F5F-4C5E-99C4-A2486771DA4B}" type="presParOf" srcId="{EBA1D008-2875-44FC-98FE-78450908128C}" destId="{9C22AB15-383E-4EE0-B7EF-7018F465B5B1}" srcOrd="3" destOrd="0" presId="urn:microsoft.com/office/officeart/2005/8/layout/orgChart1"/>
    <dgm:cxn modelId="{7847C229-1914-47C9-9EDA-62556063622F}" type="presParOf" srcId="{9C22AB15-383E-4EE0-B7EF-7018F465B5B1}" destId="{0590820B-DCCC-405B-B38A-34BDE739329F}" srcOrd="0" destOrd="0" presId="urn:microsoft.com/office/officeart/2005/8/layout/orgChart1"/>
    <dgm:cxn modelId="{D0ED647B-4293-4BB5-AA02-66A857F7DA6E}" type="presParOf" srcId="{0590820B-DCCC-405B-B38A-34BDE739329F}" destId="{ABED1B79-51BB-4AC3-AC57-EC830B773411}" srcOrd="0" destOrd="0" presId="urn:microsoft.com/office/officeart/2005/8/layout/orgChart1"/>
    <dgm:cxn modelId="{D968E768-0618-45B6-BCA6-6C4F5772D81E}" type="presParOf" srcId="{0590820B-DCCC-405B-B38A-34BDE739329F}" destId="{5423B037-7A4F-4AAD-AE2E-833B5FA957A2}" srcOrd="1" destOrd="0" presId="urn:microsoft.com/office/officeart/2005/8/layout/orgChart1"/>
    <dgm:cxn modelId="{3494525B-805B-44CE-B14E-0AC89A4EA3EC}" type="presParOf" srcId="{9C22AB15-383E-4EE0-B7EF-7018F465B5B1}" destId="{1C3569DF-A533-4587-A995-7429F1DC1C6C}" srcOrd="1" destOrd="0" presId="urn:microsoft.com/office/officeart/2005/8/layout/orgChart1"/>
    <dgm:cxn modelId="{3A50777A-7654-4E93-B0D5-0C1A843068F0}" type="presParOf" srcId="{1C3569DF-A533-4587-A995-7429F1DC1C6C}" destId="{EB926509-BD54-4764-A6CB-D02E0963A9F0}" srcOrd="0" destOrd="0" presId="urn:microsoft.com/office/officeart/2005/8/layout/orgChart1"/>
    <dgm:cxn modelId="{08007553-10CC-4A6F-B160-3A3D745CAA3E}" type="presParOf" srcId="{1C3569DF-A533-4587-A995-7429F1DC1C6C}" destId="{BA35E37E-C86C-4D3D-83C0-FE42060B6954}" srcOrd="1" destOrd="0" presId="urn:microsoft.com/office/officeart/2005/8/layout/orgChart1"/>
    <dgm:cxn modelId="{D3D3237A-8B7A-4BBD-BC85-14AB4607C202}" type="presParOf" srcId="{BA35E37E-C86C-4D3D-83C0-FE42060B6954}" destId="{36C5DC7D-6330-4DCB-9F1C-830BA4BF8F42}" srcOrd="0" destOrd="0" presId="urn:microsoft.com/office/officeart/2005/8/layout/orgChart1"/>
    <dgm:cxn modelId="{EB82362E-4A66-4C0B-8234-C621BEE5B79C}" type="presParOf" srcId="{36C5DC7D-6330-4DCB-9F1C-830BA4BF8F42}" destId="{06351A47-7A67-4427-8755-03DBCC23B2D2}" srcOrd="0" destOrd="0" presId="urn:microsoft.com/office/officeart/2005/8/layout/orgChart1"/>
    <dgm:cxn modelId="{19D12D5D-6EAA-43FA-B26B-01E3F9A47759}" type="presParOf" srcId="{36C5DC7D-6330-4DCB-9F1C-830BA4BF8F42}" destId="{42FA84C8-0BDB-4A18-BBFD-CBDE62DE4DA8}" srcOrd="1" destOrd="0" presId="urn:microsoft.com/office/officeart/2005/8/layout/orgChart1"/>
    <dgm:cxn modelId="{A2D414B7-ED56-43A6-81D1-B1CE8755F2D5}" type="presParOf" srcId="{BA35E37E-C86C-4D3D-83C0-FE42060B6954}" destId="{786BDFAC-7A9E-42BB-8878-D423B71B2A87}" srcOrd="1" destOrd="0" presId="urn:microsoft.com/office/officeart/2005/8/layout/orgChart1"/>
    <dgm:cxn modelId="{AE5D2A27-FF12-46AC-8DDB-60CEC60B3DB3}" type="presParOf" srcId="{BA35E37E-C86C-4D3D-83C0-FE42060B6954}" destId="{38811EB3-4360-4A56-87D3-A3288912C944}" srcOrd="2" destOrd="0" presId="urn:microsoft.com/office/officeart/2005/8/layout/orgChart1"/>
    <dgm:cxn modelId="{E6A6F91A-3247-46DF-A3DE-DD2CF1826E42}" type="presParOf" srcId="{1C3569DF-A533-4587-A995-7429F1DC1C6C}" destId="{55DDF12E-F575-48A1-A9ED-B62C773241AE}" srcOrd="2" destOrd="0" presId="urn:microsoft.com/office/officeart/2005/8/layout/orgChart1"/>
    <dgm:cxn modelId="{593BBDE3-5C48-4CE2-B600-EA418238B9F6}" type="presParOf" srcId="{1C3569DF-A533-4587-A995-7429F1DC1C6C}" destId="{8146C872-A802-460D-AABA-45700F63084B}" srcOrd="3" destOrd="0" presId="urn:microsoft.com/office/officeart/2005/8/layout/orgChart1"/>
    <dgm:cxn modelId="{05E5309F-0042-4AC1-81EA-E9E1072FEB08}" type="presParOf" srcId="{8146C872-A802-460D-AABA-45700F63084B}" destId="{F7A41D58-CB52-42AA-9EFE-6446212B5A1C}" srcOrd="0" destOrd="0" presId="urn:microsoft.com/office/officeart/2005/8/layout/orgChart1"/>
    <dgm:cxn modelId="{1C776991-5102-441A-85D1-4A62D036CC2C}" type="presParOf" srcId="{F7A41D58-CB52-42AA-9EFE-6446212B5A1C}" destId="{2BD7EA66-2DA7-4F93-90FE-8DA68DF1EDCA}" srcOrd="0" destOrd="0" presId="urn:microsoft.com/office/officeart/2005/8/layout/orgChart1"/>
    <dgm:cxn modelId="{A6C841FA-B259-4B6E-9C3E-F567A407166F}" type="presParOf" srcId="{F7A41D58-CB52-42AA-9EFE-6446212B5A1C}" destId="{A9964C11-0DFD-4AE0-BD8A-104EA2E94712}" srcOrd="1" destOrd="0" presId="urn:microsoft.com/office/officeart/2005/8/layout/orgChart1"/>
    <dgm:cxn modelId="{628BE0D9-D1D0-429C-B416-D8551377A075}" type="presParOf" srcId="{8146C872-A802-460D-AABA-45700F63084B}" destId="{864F3D56-5C62-4F11-B5B0-8C39D1FB3BDE}" srcOrd="1" destOrd="0" presId="urn:microsoft.com/office/officeart/2005/8/layout/orgChart1"/>
    <dgm:cxn modelId="{D887CE12-AF68-43DA-ABC9-BEFD301C1379}" type="presParOf" srcId="{8146C872-A802-460D-AABA-45700F63084B}" destId="{79D901BF-9A5D-4D5C-83BD-AC575BE13616}" srcOrd="2" destOrd="0" presId="urn:microsoft.com/office/officeart/2005/8/layout/orgChart1"/>
    <dgm:cxn modelId="{ED002721-705F-4ECC-A877-005BE9B2B764}" type="presParOf" srcId="{1C3569DF-A533-4587-A995-7429F1DC1C6C}" destId="{6CAC11CA-998D-4F1C-8844-C34137751314}" srcOrd="4" destOrd="0" presId="urn:microsoft.com/office/officeart/2005/8/layout/orgChart1"/>
    <dgm:cxn modelId="{F20DD36D-C011-466C-8A17-85AADE8F70A8}" type="presParOf" srcId="{1C3569DF-A533-4587-A995-7429F1DC1C6C}" destId="{DA15B7E2-FAB4-407B-A0AC-EDB521CF503F}" srcOrd="5" destOrd="0" presId="urn:microsoft.com/office/officeart/2005/8/layout/orgChart1"/>
    <dgm:cxn modelId="{C2C4B91F-2C9A-45BA-89EE-3DA656A450CA}" type="presParOf" srcId="{DA15B7E2-FAB4-407B-A0AC-EDB521CF503F}" destId="{F98672FF-016D-49AC-865F-14FB94A7BBC3}" srcOrd="0" destOrd="0" presId="urn:microsoft.com/office/officeart/2005/8/layout/orgChart1"/>
    <dgm:cxn modelId="{3724B007-F8C7-47BC-B607-1D4784796BD3}" type="presParOf" srcId="{F98672FF-016D-49AC-865F-14FB94A7BBC3}" destId="{547A1861-ABBE-4A2E-8A96-63F4DE40F99B}" srcOrd="0" destOrd="0" presId="urn:microsoft.com/office/officeart/2005/8/layout/orgChart1"/>
    <dgm:cxn modelId="{A5E9318C-634B-424F-88DC-B0FD226D46BF}" type="presParOf" srcId="{F98672FF-016D-49AC-865F-14FB94A7BBC3}" destId="{F5B68636-FCF7-49DE-AFEE-1DFCC930F979}" srcOrd="1" destOrd="0" presId="urn:microsoft.com/office/officeart/2005/8/layout/orgChart1"/>
    <dgm:cxn modelId="{A8051A87-65C2-416A-9B92-86DF03A5DA22}" type="presParOf" srcId="{DA15B7E2-FAB4-407B-A0AC-EDB521CF503F}" destId="{B0EC9257-C80F-4A56-BAC6-918D31231EA3}" srcOrd="1" destOrd="0" presId="urn:microsoft.com/office/officeart/2005/8/layout/orgChart1"/>
    <dgm:cxn modelId="{7AECA9D0-65BC-4446-91B1-B242122B0F16}" type="presParOf" srcId="{DA15B7E2-FAB4-407B-A0AC-EDB521CF503F}" destId="{C07A6C4C-DE19-4816-A0E5-46B419FC1007}" srcOrd="2" destOrd="0" presId="urn:microsoft.com/office/officeart/2005/8/layout/orgChart1"/>
    <dgm:cxn modelId="{796967B6-4220-4B2F-817D-55172F47818B}" type="presParOf" srcId="{9C22AB15-383E-4EE0-B7EF-7018F465B5B1}" destId="{DD3E1CE5-33C7-4E76-B03B-0602111782CB}" srcOrd="2" destOrd="0" presId="urn:microsoft.com/office/officeart/2005/8/layout/orgChart1"/>
    <dgm:cxn modelId="{C78580A3-ECB6-4162-9D99-BA85969E9F66}" type="presParOf" srcId="{2712BD22-9D89-4B0B-BC69-1DF58FEF4C01}" destId="{F2EF5B29-B3B9-4F68-A186-9E2EB624A10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8657EE8-0900-4DA0-A3B4-85769F988E9D}" type="doc">
      <dgm:prSet loTypeId="urn:microsoft.com/office/officeart/2005/8/layout/gear1" loCatId="process" qsTypeId="urn:microsoft.com/office/officeart/2005/8/quickstyle/simple1" qsCatId="simple" csTypeId="urn:microsoft.com/office/officeart/2005/8/colors/accent4_1" csCatId="accent4" phldr="1"/>
      <dgm:spPr/>
    </dgm:pt>
    <dgm:pt modelId="{14A87C12-6F28-4DEA-A6DF-1B8D5BA7FFEB}">
      <dgm:prSet phldrT="[Text]"/>
      <dgm:spPr/>
      <dgm:t>
        <a:bodyPr/>
        <a:lstStyle/>
        <a:p>
          <a:r>
            <a:rPr lang="en-US" b="1" dirty="0"/>
            <a:t>Proportions</a:t>
          </a:r>
        </a:p>
      </dgm:t>
    </dgm:pt>
    <dgm:pt modelId="{C314A010-E09F-4C3F-B740-FCCFEA87333D}" type="parTrans" cxnId="{E6DC148C-B0C9-42D0-B418-8F7C73C2042B}">
      <dgm:prSet/>
      <dgm:spPr/>
      <dgm:t>
        <a:bodyPr/>
        <a:lstStyle/>
        <a:p>
          <a:endParaRPr lang="en-US"/>
        </a:p>
      </dgm:t>
    </dgm:pt>
    <dgm:pt modelId="{8C63B763-CC42-48CF-8DAC-82D87B8FD46C}" type="sibTrans" cxnId="{E6DC148C-B0C9-42D0-B418-8F7C73C2042B}">
      <dgm:prSet/>
      <dgm:spPr/>
      <dgm:t>
        <a:bodyPr/>
        <a:lstStyle/>
        <a:p>
          <a:endParaRPr lang="en-US"/>
        </a:p>
      </dgm:t>
    </dgm:pt>
    <dgm:pt modelId="{02FB0B69-FC16-4D61-A368-ED5C527FBC15}">
      <dgm:prSet phldrT="[Text]"/>
      <dgm:spPr/>
      <dgm:t>
        <a:bodyPr/>
        <a:lstStyle/>
        <a:p>
          <a:r>
            <a:rPr lang="en-US" b="1" dirty="0"/>
            <a:t>Counts</a:t>
          </a:r>
        </a:p>
      </dgm:t>
    </dgm:pt>
    <dgm:pt modelId="{B2475CAE-7E95-4D27-B35D-D5A0D68C3963}" type="parTrans" cxnId="{8196E3B9-9F26-4368-8D0C-45A5D28D61AC}">
      <dgm:prSet/>
      <dgm:spPr/>
      <dgm:t>
        <a:bodyPr/>
        <a:lstStyle/>
        <a:p>
          <a:endParaRPr lang="en-US"/>
        </a:p>
      </dgm:t>
    </dgm:pt>
    <dgm:pt modelId="{118F6C72-BA88-49CC-8F77-759631F8357B}" type="sibTrans" cxnId="{8196E3B9-9F26-4368-8D0C-45A5D28D61AC}">
      <dgm:prSet/>
      <dgm:spPr/>
      <dgm:t>
        <a:bodyPr/>
        <a:lstStyle/>
        <a:p>
          <a:endParaRPr lang="en-US"/>
        </a:p>
      </dgm:t>
    </dgm:pt>
    <dgm:pt modelId="{6DC7FADC-4343-44D7-835F-F433EE512A3D}" type="pres">
      <dgm:prSet presAssocID="{B8657EE8-0900-4DA0-A3B4-85769F988E9D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8F902ED-B965-4035-AB91-59F57C72E4F1}" type="pres">
      <dgm:prSet presAssocID="{14A87C12-6F28-4DEA-A6DF-1B8D5BA7FFEB}" presName="gear1" presStyleLbl="node1" presStyleIdx="0" presStyleCnt="2">
        <dgm:presLayoutVars>
          <dgm:chMax val="1"/>
          <dgm:bulletEnabled val="1"/>
        </dgm:presLayoutVars>
      </dgm:prSet>
      <dgm:spPr/>
    </dgm:pt>
    <dgm:pt modelId="{B9298B53-E440-4697-A949-70FE78BE4833}" type="pres">
      <dgm:prSet presAssocID="{14A87C12-6F28-4DEA-A6DF-1B8D5BA7FFEB}" presName="gear1srcNode" presStyleLbl="node1" presStyleIdx="0" presStyleCnt="2"/>
      <dgm:spPr/>
    </dgm:pt>
    <dgm:pt modelId="{DDFF5B95-5DDA-4391-B7EC-B9BC85744478}" type="pres">
      <dgm:prSet presAssocID="{14A87C12-6F28-4DEA-A6DF-1B8D5BA7FFEB}" presName="gear1dstNode" presStyleLbl="node1" presStyleIdx="0" presStyleCnt="2"/>
      <dgm:spPr/>
    </dgm:pt>
    <dgm:pt modelId="{54610565-1153-491A-8C33-EA4691F6ACA0}" type="pres">
      <dgm:prSet presAssocID="{02FB0B69-FC16-4D61-A368-ED5C527FBC15}" presName="gear2" presStyleLbl="node1" presStyleIdx="1" presStyleCnt="2">
        <dgm:presLayoutVars>
          <dgm:chMax val="1"/>
          <dgm:bulletEnabled val="1"/>
        </dgm:presLayoutVars>
      </dgm:prSet>
      <dgm:spPr/>
    </dgm:pt>
    <dgm:pt modelId="{A3C4D668-E070-4086-8A36-FDBEC9924214}" type="pres">
      <dgm:prSet presAssocID="{02FB0B69-FC16-4D61-A368-ED5C527FBC15}" presName="gear2srcNode" presStyleLbl="node1" presStyleIdx="1" presStyleCnt="2"/>
      <dgm:spPr/>
    </dgm:pt>
    <dgm:pt modelId="{17E09D0C-9958-47A5-80DB-B81F24EDBDB8}" type="pres">
      <dgm:prSet presAssocID="{02FB0B69-FC16-4D61-A368-ED5C527FBC15}" presName="gear2dstNode" presStyleLbl="node1" presStyleIdx="1" presStyleCnt="2"/>
      <dgm:spPr/>
    </dgm:pt>
    <dgm:pt modelId="{C9E570F9-CE22-40B2-9D57-5CFB10584337}" type="pres">
      <dgm:prSet presAssocID="{8C63B763-CC42-48CF-8DAC-82D87B8FD46C}" presName="connector1" presStyleLbl="sibTrans2D1" presStyleIdx="0" presStyleCnt="2"/>
      <dgm:spPr/>
    </dgm:pt>
    <dgm:pt modelId="{2ED03713-5E9D-4529-A99C-C15051448592}" type="pres">
      <dgm:prSet presAssocID="{118F6C72-BA88-49CC-8F77-759631F8357B}" presName="connector2" presStyleLbl="sibTrans2D1" presStyleIdx="1" presStyleCnt="2"/>
      <dgm:spPr/>
    </dgm:pt>
  </dgm:ptLst>
  <dgm:cxnLst>
    <dgm:cxn modelId="{2C9C0D48-14FC-476F-9E6F-AC4F99AF57F7}" type="presOf" srcId="{14A87C12-6F28-4DEA-A6DF-1B8D5BA7FFEB}" destId="{18F902ED-B965-4035-AB91-59F57C72E4F1}" srcOrd="0" destOrd="0" presId="urn:microsoft.com/office/officeart/2005/8/layout/gear1"/>
    <dgm:cxn modelId="{16D8DD54-9DF8-45EC-A65B-9C6B84EB6EF5}" type="presOf" srcId="{02FB0B69-FC16-4D61-A368-ED5C527FBC15}" destId="{17E09D0C-9958-47A5-80DB-B81F24EDBDB8}" srcOrd="2" destOrd="0" presId="urn:microsoft.com/office/officeart/2005/8/layout/gear1"/>
    <dgm:cxn modelId="{E6DC148C-B0C9-42D0-B418-8F7C73C2042B}" srcId="{B8657EE8-0900-4DA0-A3B4-85769F988E9D}" destId="{14A87C12-6F28-4DEA-A6DF-1B8D5BA7FFEB}" srcOrd="0" destOrd="0" parTransId="{C314A010-E09F-4C3F-B740-FCCFEA87333D}" sibTransId="{8C63B763-CC42-48CF-8DAC-82D87B8FD46C}"/>
    <dgm:cxn modelId="{1442E590-D20E-4565-A682-01694A33FC34}" type="presOf" srcId="{14A87C12-6F28-4DEA-A6DF-1B8D5BA7FFEB}" destId="{B9298B53-E440-4697-A949-70FE78BE4833}" srcOrd="1" destOrd="0" presId="urn:microsoft.com/office/officeart/2005/8/layout/gear1"/>
    <dgm:cxn modelId="{C7A9D19F-4A3C-4861-8197-497CC9A40790}" type="presOf" srcId="{02FB0B69-FC16-4D61-A368-ED5C527FBC15}" destId="{54610565-1153-491A-8C33-EA4691F6ACA0}" srcOrd="0" destOrd="0" presId="urn:microsoft.com/office/officeart/2005/8/layout/gear1"/>
    <dgm:cxn modelId="{470988A5-D13E-46D1-B7FF-AB664724E023}" type="presOf" srcId="{8C63B763-CC42-48CF-8DAC-82D87B8FD46C}" destId="{C9E570F9-CE22-40B2-9D57-5CFB10584337}" srcOrd="0" destOrd="0" presId="urn:microsoft.com/office/officeart/2005/8/layout/gear1"/>
    <dgm:cxn modelId="{8196E3B9-9F26-4368-8D0C-45A5D28D61AC}" srcId="{B8657EE8-0900-4DA0-A3B4-85769F988E9D}" destId="{02FB0B69-FC16-4D61-A368-ED5C527FBC15}" srcOrd="1" destOrd="0" parTransId="{B2475CAE-7E95-4D27-B35D-D5A0D68C3963}" sibTransId="{118F6C72-BA88-49CC-8F77-759631F8357B}"/>
    <dgm:cxn modelId="{BC874AC8-2D4B-4AA6-8076-0BE40CD84809}" type="presOf" srcId="{14A87C12-6F28-4DEA-A6DF-1B8D5BA7FFEB}" destId="{DDFF5B95-5DDA-4391-B7EC-B9BC85744478}" srcOrd="2" destOrd="0" presId="urn:microsoft.com/office/officeart/2005/8/layout/gear1"/>
    <dgm:cxn modelId="{BC62C6E2-927D-4496-825C-B0613682D1D9}" type="presOf" srcId="{02FB0B69-FC16-4D61-A368-ED5C527FBC15}" destId="{A3C4D668-E070-4086-8A36-FDBEC9924214}" srcOrd="1" destOrd="0" presId="urn:microsoft.com/office/officeart/2005/8/layout/gear1"/>
    <dgm:cxn modelId="{020082E3-FC98-496E-B07F-611980785D74}" type="presOf" srcId="{118F6C72-BA88-49CC-8F77-759631F8357B}" destId="{2ED03713-5E9D-4529-A99C-C15051448592}" srcOrd="0" destOrd="0" presId="urn:microsoft.com/office/officeart/2005/8/layout/gear1"/>
    <dgm:cxn modelId="{D814E7F4-C318-48D9-9467-108A41D5A5FF}" type="presOf" srcId="{B8657EE8-0900-4DA0-A3B4-85769F988E9D}" destId="{6DC7FADC-4343-44D7-835F-F433EE512A3D}" srcOrd="0" destOrd="0" presId="urn:microsoft.com/office/officeart/2005/8/layout/gear1"/>
    <dgm:cxn modelId="{18EF0E7C-6733-4BD0-86DF-C404B5C5D63F}" type="presParOf" srcId="{6DC7FADC-4343-44D7-835F-F433EE512A3D}" destId="{18F902ED-B965-4035-AB91-59F57C72E4F1}" srcOrd="0" destOrd="0" presId="urn:microsoft.com/office/officeart/2005/8/layout/gear1"/>
    <dgm:cxn modelId="{9F6C466D-BEBB-4DA7-A1D8-1C935C7D2209}" type="presParOf" srcId="{6DC7FADC-4343-44D7-835F-F433EE512A3D}" destId="{B9298B53-E440-4697-A949-70FE78BE4833}" srcOrd="1" destOrd="0" presId="urn:microsoft.com/office/officeart/2005/8/layout/gear1"/>
    <dgm:cxn modelId="{BB900E0D-4B87-4D1A-8C33-D6BBBBA28A3C}" type="presParOf" srcId="{6DC7FADC-4343-44D7-835F-F433EE512A3D}" destId="{DDFF5B95-5DDA-4391-B7EC-B9BC85744478}" srcOrd="2" destOrd="0" presId="urn:microsoft.com/office/officeart/2005/8/layout/gear1"/>
    <dgm:cxn modelId="{8AD80EC1-7BB6-4CD9-BD71-2F0E4F933F46}" type="presParOf" srcId="{6DC7FADC-4343-44D7-835F-F433EE512A3D}" destId="{54610565-1153-491A-8C33-EA4691F6ACA0}" srcOrd="3" destOrd="0" presId="urn:microsoft.com/office/officeart/2005/8/layout/gear1"/>
    <dgm:cxn modelId="{4AC9D286-6981-47C4-BF9F-FB97C6D21844}" type="presParOf" srcId="{6DC7FADC-4343-44D7-835F-F433EE512A3D}" destId="{A3C4D668-E070-4086-8A36-FDBEC9924214}" srcOrd="4" destOrd="0" presId="urn:microsoft.com/office/officeart/2005/8/layout/gear1"/>
    <dgm:cxn modelId="{8C366229-B475-448D-9647-BF652712628E}" type="presParOf" srcId="{6DC7FADC-4343-44D7-835F-F433EE512A3D}" destId="{17E09D0C-9958-47A5-80DB-B81F24EDBDB8}" srcOrd="5" destOrd="0" presId="urn:microsoft.com/office/officeart/2005/8/layout/gear1"/>
    <dgm:cxn modelId="{A2EE8A3C-D3B9-499A-A681-46989CCD2CDB}" type="presParOf" srcId="{6DC7FADC-4343-44D7-835F-F433EE512A3D}" destId="{C9E570F9-CE22-40B2-9D57-5CFB10584337}" srcOrd="6" destOrd="0" presId="urn:microsoft.com/office/officeart/2005/8/layout/gear1"/>
    <dgm:cxn modelId="{21839D85-496D-4CE5-8CE8-2578CA9A5B42}" type="presParOf" srcId="{6DC7FADC-4343-44D7-835F-F433EE512A3D}" destId="{2ED03713-5E9D-4529-A99C-C15051448592}" srcOrd="7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4E6EA20-889C-4CCE-A375-973AB0FC58BC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511007A-8E39-4300-BA71-F7FBB0253D94}">
      <dgm:prSet phldrT="[Text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sz="2400" b="1" dirty="0">
              <a:solidFill>
                <a:sysClr val="windowText" lastClr="000000"/>
              </a:solidFill>
            </a:rPr>
            <a:t>Types of Data in</a:t>
          </a:r>
        </a:p>
        <a:p>
          <a:r>
            <a:rPr lang="en-US" sz="2400" b="1" u="none" dirty="0">
              <a:solidFill>
                <a:sysClr val="windowText" lastClr="000000"/>
              </a:solidFill>
            </a:rPr>
            <a:t>Quantitative Research</a:t>
          </a:r>
        </a:p>
      </dgm:t>
    </dgm:pt>
    <dgm:pt modelId="{3C5E3D56-94AB-48C9-8F3A-1C7CA9F8B95A}" type="parTrans" cxnId="{41C6C86E-BE86-4EA0-B361-04412D83BE5E}">
      <dgm:prSet/>
      <dgm:spPr/>
      <dgm:t>
        <a:bodyPr/>
        <a:lstStyle/>
        <a:p>
          <a:endParaRPr lang="en-US"/>
        </a:p>
      </dgm:t>
    </dgm:pt>
    <dgm:pt modelId="{9925B377-7B22-4EF1-A964-8703D2463217}" type="sibTrans" cxnId="{41C6C86E-BE86-4EA0-B361-04412D83BE5E}">
      <dgm:prSet/>
      <dgm:spPr/>
      <dgm:t>
        <a:bodyPr/>
        <a:lstStyle/>
        <a:p>
          <a:endParaRPr lang="en-US"/>
        </a:p>
      </dgm:t>
    </dgm:pt>
    <dgm:pt modelId="{8B55F314-2E1E-4C22-8476-9DE0D4F38ADE}">
      <dgm:prSet phldrT="[Text]" custT="1"/>
      <dgm:spPr>
        <a:solidFill>
          <a:schemeClr val="accent4">
            <a:lumMod val="20000"/>
            <a:lumOff val="80000"/>
          </a:schemeClr>
        </a:solidFill>
        <a:ln>
          <a:solidFill>
            <a:srgbClr val="0070C0"/>
          </a:solidFill>
        </a:ln>
      </dgm:spPr>
      <dgm:t>
        <a:bodyPr/>
        <a:lstStyle/>
        <a:p>
          <a:r>
            <a:rPr lang="en-US" sz="2000" b="1" dirty="0">
              <a:solidFill>
                <a:srgbClr val="0070C0"/>
              </a:solidFill>
            </a:rPr>
            <a:t>Categorical</a:t>
          </a:r>
        </a:p>
      </dgm:t>
    </dgm:pt>
    <dgm:pt modelId="{1392FD5C-B68D-41C9-B289-89FC7B84A82C}" type="sibTrans" cxnId="{7CD9BDB4-5645-463B-BA06-984297E1EC63}">
      <dgm:prSet/>
      <dgm:spPr/>
      <dgm:t>
        <a:bodyPr/>
        <a:lstStyle/>
        <a:p>
          <a:endParaRPr lang="en-US"/>
        </a:p>
      </dgm:t>
    </dgm:pt>
    <dgm:pt modelId="{444A5A27-01D0-4205-B44F-142BF42D0F90}" type="parTrans" cxnId="{7CD9BDB4-5645-463B-BA06-984297E1EC63}">
      <dgm:prSet/>
      <dgm:spPr>
        <a:ln w="57150">
          <a:solidFill>
            <a:srgbClr val="0070C0"/>
          </a:solidFill>
        </a:ln>
      </dgm:spPr>
      <dgm:t>
        <a:bodyPr/>
        <a:lstStyle/>
        <a:p>
          <a:endParaRPr lang="en-US"/>
        </a:p>
      </dgm:t>
    </dgm:pt>
    <dgm:pt modelId="{8B3DF84B-CF40-48DA-8406-20858AFE3254}">
      <dgm:prSet phldrT="[Text]" custT="1"/>
      <dgm:spPr>
        <a:solidFill>
          <a:schemeClr val="accent4">
            <a:lumMod val="20000"/>
            <a:lumOff val="80000"/>
          </a:schemeClr>
        </a:solidFill>
        <a:ln>
          <a:solidFill>
            <a:srgbClr val="0070C0"/>
          </a:solidFill>
        </a:ln>
      </dgm:spPr>
      <dgm:t>
        <a:bodyPr/>
        <a:lstStyle/>
        <a:p>
          <a:r>
            <a:rPr lang="en-US" sz="2000" b="1" dirty="0">
              <a:solidFill>
                <a:srgbClr val="0070C0"/>
              </a:solidFill>
            </a:rPr>
            <a:t>Nominal</a:t>
          </a:r>
        </a:p>
        <a:p>
          <a:r>
            <a:rPr lang="en-US" sz="1400" dirty="0">
              <a:solidFill>
                <a:srgbClr val="0070C0"/>
              </a:solidFill>
            </a:rPr>
            <a:t>(gender, marital status, race)</a:t>
          </a:r>
        </a:p>
      </dgm:t>
    </dgm:pt>
    <dgm:pt modelId="{A38E2CE5-190E-48B5-8BCD-9A16D3F90C1B}" type="parTrans" cxnId="{6E95C62D-BC1D-4554-9B71-F7BF1B55C359}">
      <dgm:prSet/>
      <dgm:spPr>
        <a:ln w="57150">
          <a:solidFill>
            <a:srgbClr val="0070C0"/>
          </a:solidFill>
        </a:ln>
      </dgm:spPr>
      <dgm:t>
        <a:bodyPr/>
        <a:lstStyle/>
        <a:p>
          <a:endParaRPr lang="en-US"/>
        </a:p>
      </dgm:t>
    </dgm:pt>
    <dgm:pt modelId="{B8D251FD-D875-414C-813F-693B7C7016F2}" type="sibTrans" cxnId="{6E95C62D-BC1D-4554-9B71-F7BF1B55C359}">
      <dgm:prSet/>
      <dgm:spPr/>
      <dgm:t>
        <a:bodyPr/>
        <a:lstStyle/>
        <a:p>
          <a:endParaRPr lang="en-US"/>
        </a:p>
      </dgm:t>
    </dgm:pt>
    <dgm:pt modelId="{2878590B-BE86-49B2-A031-41B8DEECB6C4}">
      <dgm:prSet phldrT="[Text]" custT="1"/>
      <dgm:spPr>
        <a:solidFill>
          <a:schemeClr val="accent4">
            <a:lumMod val="20000"/>
            <a:lumOff val="80000"/>
          </a:schemeClr>
        </a:solidFill>
        <a:ln>
          <a:solidFill>
            <a:srgbClr val="0070C0"/>
          </a:solidFill>
        </a:ln>
      </dgm:spPr>
      <dgm:t>
        <a:bodyPr/>
        <a:lstStyle/>
        <a:p>
          <a:r>
            <a:rPr lang="en-US" sz="2000" b="1" dirty="0">
              <a:solidFill>
                <a:srgbClr val="0070C0"/>
              </a:solidFill>
            </a:rPr>
            <a:t>Ordinal</a:t>
          </a:r>
        </a:p>
        <a:p>
          <a:r>
            <a:rPr lang="en-US" sz="1400" dirty="0">
              <a:solidFill>
                <a:srgbClr val="0070C0"/>
              </a:solidFill>
            </a:rPr>
            <a:t>(severity scale, good/better/best)</a:t>
          </a:r>
        </a:p>
      </dgm:t>
    </dgm:pt>
    <dgm:pt modelId="{D0E1E779-AAF1-4836-A524-2A65B388CB70}" type="parTrans" cxnId="{889C3E18-A9F5-44A3-A302-6D8F02BE65E5}">
      <dgm:prSet/>
      <dgm:spPr>
        <a:ln w="57150">
          <a:solidFill>
            <a:srgbClr val="0070C0"/>
          </a:solidFill>
        </a:ln>
      </dgm:spPr>
      <dgm:t>
        <a:bodyPr/>
        <a:lstStyle/>
        <a:p>
          <a:endParaRPr lang="en-US"/>
        </a:p>
      </dgm:t>
    </dgm:pt>
    <dgm:pt modelId="{01073254-B2F1-430F-B95C-0B4FF3A83486}" type="sibTrans" cxnId="{889C3E18-A9F5-44A3-A302-6D8F02BE65E5}">
      <dgm:prSet/>
      <dgm:spPr/>
      <dgm:t>
        <a:bodyPr/>
        <a:lstStyle/>
        <a:p>
          <a:endParaRPr lang="en-US"/>
        </a:p>
      </dgm:t>
    </dgm:pt>
    <dgm:pt modelId="{59DA8B39-8514-4573-933E-C4388C957409}">
      <dgm:prSet phldrT="[Text]" custT="1"/>
      <dgm:spPr>
        <a:solidFill>
          <a:schemeClr val="accent2">
            <a:lumMod val="20000"/>
            <a:lumOff val="80000"/>
          </a:schemeClr>
        </a:solidFill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r>
            <a:rPr lang="en-US" sz="2000" b="1" dirty="0">
              <a:solidFill>
                <a:schemeClr val="accent2">
                  <a:lumMod val="75000"/>
                </a:schemeClr>
              </a:solidFill>
            </a:rPr>
            <a:t>Numerical</a:t>
          </a:r>
        </a:p>
      </dgm:t>
    </dgm:pt>
    <dgm:pt modelId="{A9EC7D54-F639-4425-AFBD-A87957D03F27}" type="sibTrans" cxnId="{C0FA7020-9580-47F8-98B5-27055FC95A08}">
      <dgm:prSet/>
      <dgm:spPr/>
      <dgm:t>
        <a:bodyPr/>
        <a:lstStyle/>
        <a:p>
          <a:endParaRPr lang="en-US"/>
        </a:p>
      </dgm:t>
    </dgm:pt>
    <dgm:pt modelId="{174EC501-5FFE-4BE0-A459-94BC2ABE9BBA}" type="parTrans" cxnId="{C0FA7020-9580-47F8-98B5-27055FC95A08}">
      <dgm:prSet/>
      <dgm:spPr>
        <a:ln w="57150">
          <a:solidFill>
            <a:schemeClr val="accent2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7B07A033-365A-4EEC-BFA0-9747EA558C7C}">
      <dgm:prSet phldrT="[Text]" custT="1"/>
      <dgm:spPr>
        <a:solidFill>
          <a:schemeClr val="accent2">
            <a:lumMod val="20000"/>
            <a:lumOff val="80000"/>
          </a:schemeClr>
        </a:solidFill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r>
            <a:rPr lang="en-US" sz="2000" b="1" dirty="0">
              <a:solidFill>
                <a:schemeClr val="accent2">
                  <a:lumMod val="75000"/>
                </a:schemeClr>
              </a:solidFill>
            </a:rPr>
            <a:t>Discrete</a:t>
          </a:r>
        </a:p>
        <a:p>
          <a:r>
            <a:rPr lang="en-US" sz="1400" dirty="0">
              <a:solidFill>
                <a:schemeClr val="accent2">
                  <a:lumMod val="75000"/>
                </a:schemeClr>
              </a:solidFill>
            </a:rPr>
            <a:t>(number of children in a family)</a:t>
          </a:r>
        </a:p>
      </dgm:t>
    </dgm:pt>
    <dgm:pt modelId="{72BD771A-4612-40B5-A93B-1271E726DBF7}" type="sibTrans" cxnId="{C33F8572-84E2-4027-86C7-B9405663DD47}">
      <dgm:prSet/>
      <dgm:spPr/>
      <dgm:t>
        <a:bodyPr/>
        <a:lstStyle/>
        <a:p>
          <a:endParaRPr lang="en-US"/>
        </a:p>
      </dgm:t>
    </dgm:pt>
    <dgm:pt modelId="{D5101928-058F-43CF-A32B-33FFAD424574}" type="parTrans" cxnId="{C33F8572-84E2-4027-86C7-B9405663DD47}">
      <dgm:prSet/>
      <dgm:spPr>
        <a:ln w="57150">
          <a:solidFill>
            <a:schemeClr val="accent2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1B1B6E43-B414-4F46-81D3-54A053FF4AB0}">
      <dgm:prSet phldrT="[Text]" custT="1"/>
      <dgm:spPr>
        <a:solidFill>
          <a:schemeClr val="accent2">
            <a:lumMod val="20000"/>
            <a:lumOff val="80000"/>
          </a:schemeClr>
        </a:solidFill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r>
            <a:rPr lang="en-US" sz="2000" b="1" dirty="0">
              <a:solidFill>
                <a:schemeClr val="accent2">
                  <a:lumMod val="75000"/>
                </a:schemeClr>
              </a:solidFill>
            </a:rPr>
            <a:t>Continuous</a:t>
          </a:r>
        </a:p>
        <a:p>
          <a:r>
            <a:rPr lang="en-US" sz="1400" dirty="0">
              <a:solidFill>
                <a:schemeClr val="accent2">
                  <a:lumMod val="75000"/>
                </a:schemeClr>
              </a:solidFill>
            </a:rPr>
            <a:t>(height, weight, cholesterol level)</a:t>
          </a:r>
        </a:p>
      </dgm:t>
    </dgm:pt>
    <dgm:pt modelId="{5B679EF4-1F21-41E6-A4EF-CFF4D801C89D}" type="sibTrans" cxnId="{210E01FA-3EB8-49CF-AD5D-3AA3F0590A0A}">
      <dgm:prSet/>
      <dgm:spPr/>
      <dgm:t>
        <a:bodyPr/>
        <a:lstStyle/>
        <a:p>
          <a:endParaRPr lang="en-US"/>
        </a:p>
      </dgm:t>
    </dgm:pt>
    <dgm:pt modelId="{5E861589-C496-412B-A152-92BE6D5C408C}" type="parTrans" cxnId="{210E01FA-3EB8-49CF-AD5D-3AA3F0590A0A}">
      <dgm:prSet/>
      <dgm:spPr>
        <a:ln w="57150">
          <a:solidFill>
            <a:schemeClr val="accent2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CFD8FF5B-C3D6-4696-816D-ECF59AB1904A}" type="pres">
      <dgm:prSet presAssocID="{74E6EA20-889C-4CCE-A375-973AB0FC58B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2747BA8-C088-40EA-AF2B-703943AD1531}" type="pres">
      <dgm:prSet presAssocID="{74E6EA20-889C-4CCE-A375-973AB0FC58BC}" presName="hierFlow" presStyleCnt="0"/>
      <dgm:spPr/>
    </dgm:pt>
    <dgm:pt modelId="{AE9B9C40-0B84-4114-84B1-877CB6D9E036}" type="pres">
      <dgm:prSet presAssocID="{74E6EA20-889C-4CCE-A375-973AB0FC58B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3CB218B-3EE0-42DA-91DC-0C2E7F4416CD}" type="pres">
      <dgm:prSet presAssocID="{6511007A-8E39-4300-BA71-F7FBB0253D94}" presName="Name14" presStyleCnt="0"/>
      <dgm:spPr/>
    </dgm:pt>
    <dgm:pt modelId="{54EF63CC-B5A9-47D3-B656-0FC6E0E824A9}" type="pres">
      <dgm:prSet presAssocID="{6511007A-8E39-4300-BA71-F7FBB0253D94}" presName="level1Shape" presStyleLbl="node0" presStyleIdx="0" presStyleCnt="1" custScaleX="312235" custScaleY="132463" custLinFactY="-20140" custLinFactNeighborY="-100000">
        <dgm:presLayoutVars>
          <dgm:chPref val="3"/>
        </dgm:presLayoutVars>
      </dgm:prSet>
      <dgm:spPr>
        <a:prstGeom prst="roundRect">
          <a:avLst/>
        </a:prstGeom>
      </dgm:spPr>
    </dgm:pt>
    <dgm:pt modelId="{08439AAA-FDA5-4AAE-9177-3434AEE533A9}" type="pres">
      <dgm:prSet presAssocID="{6511007A-8E39-4300-BA71-F7FBB0253D94}" presName="hierChild2" presStyleCnt="0"/>
      <dgm:spPr/>
    </dgm:pt>
    <dgm:pt modelId="{B7EA2692-A12D-49F6-8946-75321087D250}" type="pres">
      <dgm:prSet presAssocID="{444A5A27-01D0-4205-B44F-142BF42D0F90}" presName="Name19" presStyleLbl="parChTrans1D2" presStyleIdx="0" presStyleCnt="2"/>
      <dgm:spPr/>
    </dgm:pt>
    <dgm:pt modelId="{7E08F0B3-3A8B-47CD-95DE-4D6657CF151B}" type="pres">
      <dgm:prSet presAssocID="{8B55F314-2E1E-4C22-8476-9DE0D4F38ADE}" presName="Name21" presStyleCnt="0"/>
      <dgm:spPr/>
    </dgm:pt>
    <dgm:pt modelId="{ED67039B-EED0-44AC-9435-6A0ADD6BC8EA}" type="pres">
      <dgm:prSet presAssocID="{8B55F314-2E1E-4C22-8476-9DE0D4F38ADE}" presName="level2Shape" presStyleLbl="node2" presStyleIdx="0" presStyleCnt="2" custScaleX="168943" custScaleY="83422" custLinFactNeighborY="-24435"/>
      <dgm:spPr>
        <a:prstGeom prst="roundRect">
          <a:avLst/>
        </a:prstGeom>
      </dgm:spPr>
    </dgm:pt>
    <dgm:pt modelId="{D4AAC57F-4869-4FD1-AAB9-F73A5806D8ED}" type="pres">
      <dgm:prSet presAssocID="{8B55F314-2E1E-4C22-8476-9DE0D4F38ADE}" presName="hierChild3" presStyleCnt="0"/>
      <dgm:spPr/>
    </dgm:pt>
    <dgm:pt modelId="{3AEF71A6-5F1F-4BB8-9200-65225EDB274D}" type="pres">
      <dgm:prSet presAssocID="{A38E2CE5-190E-48B5-8BCD-9A16D3F90C1B}" presName="Name19" presStyleLbl="parChTrans1D3" presStyleIdx="0" presStyleCnt="4"/>
      <dgm:spPr/>
    </dgm:pt>
    <dgm:pt modelId="{21C59F5D-049B-4FDA-A91D-5C7D3A047476}" type="pres">
      <dgm:prSet presAssocID="{8B3DF84B-CF40-48DA-8406-20858AFE3254}" presName="Name21" presStyleCnt="0"/>
      <dgm:spPr/>
    </dgm:pt>
    <dgm:pt modelId="{509A773C-DDE4-4343-9EE8-F6E3ACE8FB76}" type="pres">
      <dgm:prSet presAssocID="{8B3DF84B-CF40-48DA-8406-20858AFE3254}" presName="level2Shape" presStyleLbl="node3" presStyleIdx="0" presStyleCnt="4" custScaleX="219580" custScaleY="133926"/>
      <dgm:spPr>
        <a:prstGeom prst="roundRect">
          <a:avLst/>
        </a:prstGeom>
      </dgm:spPr>
    </dgm:pt>
    <dgm:pt modelId="{40CDBCB5-2601-42DB-8CBD-99894908108B}" type="pres">
      <dgm:prSet presAssocID="{8B3DF84B-CF40-48DA-8406-20858AFE3254}" presName="hierChild3" presStyleCnt="0"/>
      <dgm:spPr/>
    </dgm:pt>
    <dgm:pt modelId="{4CF13388-382C-44C7-BB30-EFF7D313E368}" type="pres">
      <dgm:prSet presAssocID="{D0E1E779-AAF1-4836-A524-2A65B388CB70}" presName="Name19" presStyleLbl="parChTrans1D3" presStyleIdx="1" presStyleCnt="4"/>
      <dgm:spPr/>
    </dgm:pt>
    <dgm:pt modelId="{9463CEF3-FDCA-45CC-91D0-FA34E5F8BEA3}" type="pres">
      <dgm:prSet presAssocID="{2878590B-BE86-49B2-A031-41B8DEECB6C4}" presName="Name21" presStyleCnt="0"/>
      <dgm:spPr/>
    </dgm:pt>
    <dgm:pt modelId="{D3223EE5-B077-44C5-B26B-34A525C5C709}" type="pres">
      <dgm:prSet presAssocID="{2878590B-BE86-49B2-A031-41B8DEECB6C4}" presName="level2Shape" presStyleLbl="node3" presStyleIdx="1" presStyleCnt="4" custScaleX="221641" custScaleY="133926"/>
      <dgm:spPr>
        <a:prstGeom prst="roundRect">
          <a:avLst/>
        </a:prstGeom>
      </dgm:spPr>
    </dgm:pt>
    <dgm:pt modelId="{506D976A-F255-42E9-8558-6F1B82343395}" type="pres">
      <dgm:prSet presAssocID="{2878590B-BE86-49B2-A031-41B8DEECB6C4}" presName="hierChild3" presStyleCnt="0"/>
      <dgm:spPr/>
    </dgm:pt>
    <dgm:pt modelId="{73B8E8C9-2BC5-4972-AB45-31CC8C7BF6A2}" type="pres">
      <dgm:prSet presAssocID="{174EC501-5FFE-4BE0-A459-94BC2ABE9BBA}" presName="Name19" presStyleLbl="parChTrans1D2" presStyleIdx="1" presStyleCnt="2"/>
      <dgm:spPr/>
    </dgm:pt>
    <dgm:pt modelId="{C4C25076-D62E-4751-B002-0617EF637FB7}" type="pres">
      <dgm:prSet presAssocID="{59DA8B39-8514-4573-933E-C4388C957409}" presName="Name21" presStyleCnt="0"/>
      <dgm:spPr/>
    </dgm:pt>
    <dgm:pt modelId="{63051FFE-45A1-4DBD-B364-5EC99DD33A70}" type="pres">
      <dgm:prSet presAssocID="{59DA8B39-8514-4573-933E-C4388C957409}" presName="level2Shape" presStyleLbl="node2" presStyleIdx="1" presStyleCnt="2" custScaleX="168943" custScaleY="83422" custLinFactNeighborY="-24435"/>
      <dgm:spPr>
        <a:prstGeom prst="roundRect">
          <a:avLst/>
        </a:prstGeom>
      </dgm:spPr>
    </dgm:pt>
    <dgm:pt modelId="{9D29DA6F-D0CE-4AB8-BBE0-FFFA721D02F6}" type="pres">
      <dgm:prSet presAssocID="{59DA8B39-8514-4573-933E-C4388C957409}" presName="hierChild3" presStyleCnt="0"/>
      <dgm:spPr/>
    </dgm:pt>
    <dgm:pt modelId="{578A8C79-92DB-4490-B4ED-A0F4454CF245}" type="pres">
      <dgm:prSet presAssocID="{D5101928-058F-43CF-A32B-33FFAD424574}" presName="Name19" presStyleLbl="parChTrans1D3" presStyleIdx="2" presStyleCnt="4"/>
      <dgm:spPr/>
    </dgm:pt>
    <dgm:pt modelId="{E58A83D9-242E-419D-ADD3-6E7E611CC9C6}" type="pres">
      <dgm:prSet presAssocID="{7B07A033-365A-4EEC-BFA0-9747EA558C7C}" presName="Name21" presStyleCnt="0"/>
      <dgm:spPr/>
    </dgm:pt>
    <dgm:pt modelId="{ED181096-BC4B-4FD3-985F-58229FB299E9}" type="pres">
      <dgm:prSet presAssocID="{7B07A033-365A-4EEC-BFA0-9747EA558C7C}" presName="level2Shape" presStyleLbl="node3" presStyleIdx="2" presStyleCnt="4" custScaleX="199282" custScaleY="133926"/>
      <dgm:spPr>
        <a:prstGeom prst="roundRect">
          <a:avLst/>
        </a:prstGeom>
      </dgm:spPr>
    </dgm:pt>
    <dgm:pt modelId="{367E3C7E-5ACC-47B2-8A2C-7498D8CD73C9}" type="pres">
      <dgm:prSet presAssocID="{7B07A033-365A-4EEC-BFA0-9747EA558C7C}" presName="hierChild3" presStyleCnt="0"/>
      <dgm:spPr/>
    </dgm:pt>
    <dgm:pt modelId="{0EF63B46-2CF5-422B-ADB4-E4A38E51E737}" type="pres">
      <dgm:prSet presAssocID="{5E861589-C496-412B-A152-92BE6D5C408C}" presName="Name19" presStyleLbl="parChTrans1D3" presStyleIdx="3" presStyleCnt="4"/>
      <dgm:spPr/>
    </dgm:pt>
    <dgm:pt modelId="{8BD55DC7-6685-423D-8D67-746AADB8F8C4}" type="pres">
      <dgm:prSet presAssocID="{1B1B6E43-B414-4F46-81D3-54A053FF4AB0}" presName="Name21" presStyleCnt="0"/>
      <dgm:spPr/>
    </dgm:pt>
    <dgm:pt modelId="{233EC8A2-12FD-4872-BAB2-D266CDC111B0}" type="pres">
      <dgm:prSet presAssocID="{1B1B6E43-B414-4F46-81D3-54A053FF4AB0}" presName="level2Shape" presStyleLbl="node3" presStyleIdx="3" presStyleCnt="4" custScaleX="199282" custScaleY="133926"/>
      <dgm:spPr>
        <a:prstGeom prst="roundRect">
          <a:avLst/>
        </a:prstGeom>
      </dgm:spPr>
    </dgm:pt>
    <dgm:pt modelId="{239555FF-70B3-4610-A793-178B5E153D96}" type="pres">
      <dgm:prSet presAssocID="{1B1B6E43-B414-4F46-81D3-54A053FF4AB0}" presName="hierChild3" presStyleCnt="0"/>
      <dgm:spPr/>
    </dgm:pt>
    <dgm:pt modelId="{EB12A513-4204-48C9-BBC6-101E4F62C447}" type="pres">
      <dgm:prSet presAssocID="{74E6EA20-889C-4CCE-A375-973AB0FC58BC}" presName="bgShapesFlow" presStyleCnt="0"/>
      <dgm:spPr/>
    </dgm:pt>
  </dgm:ptLst>
  <dgm:cxnLst>
    <dgm:cxn modelId="{2ADC0206-C0F3-4324-9A49-EF91E9F61B75}" type="presOf" srcId="{1B1B6E43-B414-4F46-81D3-54A053FF4AB0}" destId="{233EC8A2-12FD-4872-BAB2-D266CDC111B0}" srcOrd="0" destOrd="0" presId="urn:microsoft.com/office/officeart/2005/8/layout/hierarchy6"/>
    <dgm:cxn modelId="{71142008-AA82-45DD-802C-FE0CF2F1C790}" type="presOf" srcId="{D5101928-058F-43CF-A32B-33FFAD424574}" destId="{578A8C79-92DB-4490-B4ED-A0F4454CF245}" srcOrd="0" destOrd="0" presId="urn:microsoft.com/office/officeart/2005/8/layout/hierarchy6"/>
    <dgm:cxn modelId="{46063211-EE7D-4F06-8CA0-4EECFC41E3C1}" type="presOf" srcId="{5E861589-C496-412B-A152-92BE6D5C408C}" destId="{0EF63B46-2CF5-422B-ADB4-E4A38E51E737}" srcOrd="0" destOrd="0" presId="urn:microsoft.com/office/officeart/2005/8/layout/hierarchy6"/>
    <dgm:cxn modelId="{41598113-7809-4D57-90D7-BC48E70B0C5D}" type="presOf" srcId="{A38E2CE5-190E-48B5-8BCD-9A16D3F90C1B}" destId="{3AEF71A6-5F1F-4BB8-9200-65225EDB274D}" srcOrd="0" destOrd="0" presId="urn:microsoft.com/office/officeart/2005/8/layout/hierarchy6"/>
    <dgm:cxn modelId="{889C3E18-A9F5-44A3-A302-6D8F02BE65E5}" srcId="{8B55F314-2E1E-4C22-8476-9DE0D4F38ADE}" destId="{2878590B-BE86-49B2-A031-41B8DEECB6C4}" srcOrd="1" destOrd="0" parTransId="{D0E1E779-AAF1-4836-A524-2A65B388CB70}" sibTransId="{01073254-B2F1-430F-B95C-0B4FF3A83486}"/>
    <dgm:cxn modelId="{C0FA7020-9580-47F8-98B5-27055FC95A08}" srcId="{6511007A-8E39-4300-BA71-F7FBB0253D94}" destId="{59DA8B39-8514-4573-933E-C4388C957409}" srcOrd="1" destOrd="0" parTransId="{174EC501-5FFE-4BE0-A459-94BC2ABE9BBA}" sibTransId="{A9EC7D54-F639-4425-AFBD-A87957D03F27}"/>
    <dgm:cxn modelId="{C5946727-175E-4FD8-B759-DF7FD725C2C7}" type="presOf" srcId="{7B07A033-365A-4EEC-BFA0-9747EA558C7C}" destId="{ED181096-BC4B-4FD3-985F-58229FB299E9}" srcOrd="0" destOrd="0" presId="urn:microsoft.com/office/officeart/2005/8/layout/hierarchy6"/>
    <dgm:cxn modelId="{6E95C62D-BC1D-4554-9B71-F7BF1B55C359}" srcId="{8B55F314-2E1E-4C22-8476-9DE0D4F38ADE}" destId="{8B3DF84B-CF40-48DA-8406-20858AFE3254}" srcOrd="0" destOrd="0" parTransId="{A38E2CE5-190E-48B5-8BCD-9A16D3F90C1B}" sibTransId="{B8D251FD-D875-414C-813F-693B7C7016F2}"/>
    <dgm:cxn modelId="{C99F0D35-B62B-4EA0-BEAA-D731B497315A}" type="presOf" srcId="{74E6EA20-889C-4CCE-A375-973AB0FC58BC}" destId="{CFD8FF5B-C3D6-4696-816D-ECF59AB1904A}" srcOrd="0" destOrd="0" presId="urn:microsoft.com/office/officeart/2005/8/layout/hierarchy6"/>
    <dgm:cxn modelId="{41C6C86E-BE86-4EA0-B361-04412D83BE5E}" srcId="{74E6EA20-889C-4CCE-A375-973AB0FC58BC}" destId="{6511007A-8E39-4300-BA71-F7FBB0253D94}" srcOrd="0" destOrd="0" parTransId="{3C5E3D56-94AB-48C9-8F3A-1C7CA9F8B95A}" sibTransId="{9925B377-7B22-4EF1-A964-8703D2463217}"/>
    <dgm:cxn modelId="{C33F8572-84E2-4027-86C7-B9405663DD47}" srcId="{59DA8B39-8514-4573-933E-C4388C957409}" destId="{7B07A033-365A-4EEC-BFA0-9747EA558C7C}" srcOrd="0" destOrd="0" parTransId="{D5101928-058F-43CF-A32B-33FFAD424574}" sibTransId="{72BD771A-4612-40B5-A93B-1271E726DBF7}"/>
    <dgm:cxn modelId="{C9EC5E76-A8A9-4EBF-84FB-B03FE2BF4923}" type="presOf" srcId="{D0E1E779-AAF1-4836-A524-2A65B388CB70}" destId="{4CF13388-382C-44C7-BB30-EFF7D313E368}" srcOrd="0" destOrd="0" presId="urn:microsoft.com/office/officeart/2005/8/layout/hierarchy6"/>
    <dgm:cxn modelId="{FF8BB87D-974F-45BC-A328-4BCEC396CBAF}" type="presOf" srcId="{8B55F314-2E1E-4C22-8476-9DE0D4F38ADE}" destId="{ED67039B-EED0-44AC-9435-6A0ADD6BC8EA}" srcOrd="0" destOrd="0" presId="urn:microsoft.com/office/officeart/2005/8/layout/hierarchy6"/>
    <dgm:cxn modelId="{651AAF7F-9265-4DF7-8644-0F92CB59F62A}" type="presOf" srcId="{6511007A-8E39-4300-BA71-F7FBB0253D94}" destId="{54EF63CC-B5A9-47D3-B656-0FC6E0E824A9}" srcOrd="0" destOrd="0" presId="urn:microsoft.com/office/officeart/2005/8/layout/hierarchy6"/>
    <dgm:cxn modelId="{92419F99-05C4-44EE-B44A-DD1DC7F6A12C}" type="presOf" srcId="{8B3DF84B-CF40-48DA-8406-20858AFE3254}" destId="{509A773C-DDE4-4343-9EE8-F6E3ACE8FB76}" srcOrd="0" destOrd="0" presId="urn:microsoft.com/office/officeart/2005/8/layout/hierarchy6"/>
    <dgm:cxn modelId="{EE2B0D9C-B398-43E3-82C0-4CE74B778B76}" type="presOf" srcId="{444A5A27-01D0-4205-B44F-142BF42D0F90}" destId="{B7EA2692-A12D-49F6-8946-75321087D250}" srcOrd="0" destOrd="0" presId="urn:microsoft.com/office/officeart/2005/8/layout/hierarchy6"/>
    <dgm:cxn modelId="{212343AF-4C8B-4929-A51F-37CE948402E7}" type="presOf" srcId="{2878590B-BE86-49B2-A031-41B8DEECB6C4}" destId="{D3223EE5-B077-44C5-B26B-34A525C5C709}" srcOrd="0" destOrd="0" presId="urn:microsoft.com/office/officeart/2005/8/layout/hierarchy6"/>
    <dgm:cxn modelId="{9E3E05B0-C746-4325-8A43-603FC3A50860}" type="presOf" srcId="{174EC501-5FFE-4BE0-A459-94BC2ABE9BBA}" destId="{73B8E8C9-2BC5-4972-AB45-31CC8C7BF6A2}" srcOrd="0" destOrd="0" presId="urn:microsoft.com/office/officeart/2005/8/layout/hierarchy6"/>
    <dgm:cxn modelId="{7CD9BDB4-5645-463B-BA06-984297E1EC63}" srcId="{6511007A-8E39-4300-BA71-F7FBB0253D94}" destId="{8B55F314-2E1E-4C22-8476-9DE0D4F38ADE}" srcOrd="0" destOrd="0" parTransId="{444A5A27-01D0-4205-B44F-142BF42D0F90}" sibTransId="{1392FD5C-B68D-41C9-B289-89FC7B84A82C}"/>
    <dgm:cxn modelId="{A3F6E7B5-C02D-4FED-BFD5-A08EBD194EFC}" type="presOf" srcId="{59DA8B39-8514-4573-933E-C4388C957409}" destId="{63051FFE-45A1-4DBD-B364-5EC99DD33A70}" srcOrd="0" destOrd="0" presId="urn:microsoft.com/office/officeart/2005/8/layout/hierarchy6"/>
    <dgm:cxn modelId="{210E01FA-3EB8-49CF-AD5D-3AA3F0590A0A}" srcId="{59DA8B39-8514-4573-933E-C4388C957409}" destId="{1B1B6E43-B414-4F46-81D3-54A053FF4AB0}" srcOrd="1" destOrd="0" parTransId="{5E861589-C496-412B-A152-92BE6D5C408C}" sibTransId="{5B679EF4-1F21-41E6-A4EF-CFF4D801C89D}"/>
    <dgm:cxn modelId="{C1AA0DC0-180C-4B62-B09E-03CED7714C0E}" type="presParOf" srcId="{CFD8FF5B-C3D6-4696-816D-ECF59AB1904A}" destId="{F2747BA8-C088-40EA-AF2B-703943AD1531}" srcOrd="0" destOrd="0" presId="urn:microsoft.com/office/officeart/2005/8/layout/hierarchy6"/>
    <dgm:cxn modelId="{2B1999BE-FDD7-419F-8469-8F83E2ABA5E5}" type="presParOf" srcId="{F2747BA8-C088-40EA-AF2B-703943AD1531}" destId="{AE9B9C40-0B84-4114-84B1-877CB6D9E036}" srcOrd="0" destOrd="0" presId="urn:microsoft.com/office/officeart/2005/8/layout/hierarchy6"/>
    <dgm:cxn modelId="{034CC6B7-892D-43A8-9073-063BDC96BACF}" type="presParOf" srcId="{AE9B9C40-0B84-4114-84B1-877CB6D9E036}" destId="{A3CB218B-3EE0-42DA-91DC-0C2E7F4416CD}" srcOrd="0" destOrd="0" presId="urn:microsoft.com/office/officeart/2005/8/layout/hierarchy6"/>
    <dgm:cxn modelId="{D8DE78F5-03C1-406D-B25D-D7EA0A9917A3}" type="presParOf" srcId="{A3CB218B-3EE0-42DA-91DC-0C2E7F4416CD}" destId="{54EF63CC-B5A9-47D3-B656-0FC6E0E824A9}" srcOrd="0" destOrd="0" presId="urn:microsoft.com/office/officeart/2005/8/layout/hierarchy6"/>
    <dgm:cxn modelId="{95DB5FE7-A217-4982-98F7-1F06EB0AD851}" type="presParOf" srcId="{A3CB218B-3EE0-42DA-91DC-0C2E7F4416CD}" destId="{08439AAA-FDA5-4AAE-9177-3434AEE533A9}" srcOrd="1" destOrd="0" presId="urn:microsoft.com/office/officeart/2005/8/layout/hierarchy6"/>
    <dgm:cxn modelId="{FD9B9FAB-E5E3-48CE-B50D-85CA36655558}" type="presParOf" srcId="{08439AAA-FDA5-4AAE-9177-3434AEE533A9}" destId="{B7EA2692-A12D-49F6-8946-75321087D250}" srcOrd="0" destOrd="0" presId="urn:microsoft.com/office/officeart/2005/8/layout/hierarchy6"/>
    <dgm:cxn modelId="{A70019F4-0164-4339-BD4A-E417F3A5A7FB}" type="presParOf" srcId="{08439AAA-FDA5-4AAE-9177-3434AEE533A9}" destId="{7E08F0B3-3A8B-47CD-95DE-4D6657CF151B}" srcOrd="1" destOrd="0" presId="urn:microsoft.com/office/officeart/2005/8/layout/hierarchy6"/>
    <dgm:cxn modelId="{944277F6-4828-4A8B-8126-3A5B93B9149B}" type="presParOf" srcId="{7E08F0B3-3A8B-47CD-95DE-4D6657CF151B}" destId="{ED67039B-EED0-44AC-9435-6A0ADD6BC8EA}" srcOrd="0" destOrd="0" presId="urn:microsoft.com/office/officeart/2005/8/layout/hierarchy6"/>
    <dgm:cxn modelId="{46159639-1112-42D7-A33F-90DEA7AF8501}" type="presParOf" srcId="{7E08F0B3-3A8B-47CD-95DE-4D6657CF151B}" destId="{D4AAC57F-4869-4FD1-AAB9-F73A5806D8ED}" srcOrd="1" destOrd="0" presId="urn:microsoft.com/office/officeart/2005/8/layout/hierarchy6"/>
    <dgm:cxn modelId="{684EDF20-3579-4787-AB2E-1596CF7AFE97}" type="presParOf" srcId="{D4AAC57F-4869-4FD1-AAB9-F73A5806D8ED}" destId="{3AEF71A6-5F1F-4BB8-9200-65225EDB274D}" srcOrd="0" destOrd="0" presId="urn:microsoft.com/office/officeart/2005/8/layout/hierarchy6"/>
    <dgm:cxn modelId="{DFE303C4-7775-47BF-804A-4ED1E3AC8336}" type="presParOf" srcId="{D4AAC57F-4869-4FD1-AAB9-F73A5806D8ED}" destId="{21C59F5D-049B-4FDA-A91D-5C7D3A047476}" srcOrd="1" destOrd="0" presId="urn:microsoft.com/office/officeart/2005/8/layout/hierarchy6"/>
    <dgm:cxn modelId="{60F087D7-EC8F-4EA5-A380-9A7AC50A3548}" type="presParOf" srcId="{21C59F5D-049B-4FDA-A91D-5C7D3A047476}" destId="{509A773C-DDE4-4343-9EE8-F6E3ACE8FB76}" srcOrd="0" destOrd="0" presId="urn:microsoft.com/office/officeart/2005/8/layout/hierarchy6"/>
    <dgm:cxn modelId="{919C7C23-C533-403D-9C70-66D8BB6BDF91}" type="presParOf" srcId="{21C59F5D-049B-4FDA-A91D-5C7D3A047476}" destId="{40CDBCB5-2601-42DB-8CBD-99894908108B}" srcOrd="1" destOrd="0" presId="urn:microsoft.com/office/officeart/2005/8/layout/hierarchy6"/>
    <dgm:cxn modelId="{08C2B6DB-6012-463D-A963-5F8327111297}" type="presParOf" srcId="{D4AAC57F-4869-4FD1-AAB9-F73A5806D8ED}" destId="{4CF13388-382C-44C7-BB30-EFF7D313E368}" srcOrd="2" destOrd="0" presId="urn:microsoft.com/office/officeart/2005/8/layout/hierarchy6"/>
    <dgm:cxn modelId="{66BCBEDD-BAC1-45AE-9607-8694709A9A04}" type="presParOf" srcId="{D4AAC57F-4869-4FD1-AAB9-F73A5806D8ED}" destId="{9463CEF3-FDCA-45CC-91D0-FA34E5F8BEA3}" srcOrd="3" destOrd="0" presId="urn:microsoft.com/office/officeart/2005/8/layout/hierarchy6"/>
    <dgm:cxn modelId="{10C391A4-DF75-4520-8D9A-C16245AF365D}" type="presParOf" srcId="{9463CEF3-FDCA-45CC-91D0-FA34E5F8BEA3}" destId="{D3223EE5-B077-44C5-B26B-34A525C5C709}" srcOrd="0" destOrd="0" presId="urn:microsoft.com/office/officeart/2005/8/layout/hierarchy6"/>
    <dgm:cxn modelId="{B256DBC9-0004-408A-A2F2-80EF30130D54}" type="presParOf" srcId="{9463CEF3-FDCA-45CC-91D0-FA34E5F8BEA3}" destId="{506D976A-F255-42E9-8558-6F1B82343395}" srcOrd="1" destOrd="0" presId="urn:microsoft.com/office/officeart/2005/8/layout/hierarchy6"/>
    <dgm:cxn modelId="{1206D6E6-E83D-41D2-8619-CD6328396B27}" type="presParOf" srcId="{08439AAA-FDA5-4AAE-9177-3434AEE533A9}" destId="{73B8E8C9-2BC5-4972-AB45-31CC8C7BF6A2}" srcOrd="2" destOrd="0" presId="urn:microsoft.com/office/officeart/2005/8/layout/hierarchy6"/>
    <dgm:cxn modelId="{7552E2B8-A258-44C1-B1AF-3E781336437E}" type="presParOf" srcId="{08439AAA-FDA5-4AAE-9177-3434AEE533A9}" destId="{C4C25076-D62E-4751-B002-0617EF637FB7}" srcOrd="3" destOrd="0" presId="urn:microsoft.com/office/officeart/2005/8/layout/hierarchy6"/>
    <dgm:cxn modelId="{157458D1-8489-48E5-970F-4D6782FC578C}" type="presParOf" srcId="{C4C25076-D62E-4751-B002-0617EF637FB7}" destId="{63051FFE-45A1-4DBD-B364-5EC99DD33A70}" srcOrd="0" destOrd="0" presId="urn:microsoft.com/office/officeart/2005/8/layout/hierarchy6"/>
    <dgm:cxn modelId="{3DD5D42C-7CAA-4E4C-8FB8-FA1EEA46BFC0}" type="presParOf" srcId="{C4C25076-D62E-4751-B002-0617EF637FB7}" destId="{9D29DA6F-D0CE-4AB8-BBE0-FFFA721D02F6}" srcOrd="1" destOrd="0" presId="urn:microsoft.com/office/officeart/2005/8/layout/hierarchy6"/>
    <dgm:cxn modelId="{1044D099-448A-4524-883A-30C3E1F2EE7A}" type="presParOf" srcId="{9D29DA6F-D0CE-4AB8-BBE0-FFFA721D02F6}" destId="{578A8C79-92DB-4490-B4ED-A0F4454CF245}" srcOrd="0" destOrd="0" presId="urn:microsoft.com/office/officeart/2005/8/layout/hierarchy6"/>
    <dgm:cxn modelId="{585DC18D-282D-458C-B4DA-C25FA83D8233}" type="presParOf" srcId="{9D29DA6F-D0CE-4AB8-BBE0-FFFA721D02F6}" destId="{E58A83D9-242E-419D-ADD3-6E7E611CC9C6}" srcOrd="1" destOrd="0" presId="urn:microsoft.com/office/officeart/2005/8/layout/hierarchy6"/>
    <dgm:cxn modelId="{19199EEB-622A-4DF3-8A99-C42197B75C7A}" type="presParOf" srcId="{E58A83D9-242E-419D-ADD3-6E7E611CC9C6}" destId="{ED181096-BC4B-4FD3-985F-58229FB299E9}" srcOrd="0" destOrd="0" presId="urn:microsoft.com/office/officeart/2005/8/layout/hierarchy6"/>
    <dgm:cxn modelId="{8AA97754-950C-44B6-BEF8-5C3F98427916}" type="presParOf" srcId="{E58A83D9-242E-419D-ADD3-6E7E611CC9C6}" destId="{367E3C7E-5ACC-47B2-8A2C-7498D8CD73C9}" srcOrd="1" destOrd="0" presId="urn:microsoft.com/office/officeart/2005/8/layout/hierarchy6"/>
    <dgm:cxn modelId="{1064BC13-0BD9-4779-AC99-052825C354D0}" type="presParOf" srcId="{9D29DA6F-D0CE-4AB8-BBE0-FFFA721D02F6}" destId="{0EF63B46-2CF5-422B-ADB4-E4A38E51E737}" srcOrd="2" destOrd="0" presId="urn:microsoft.com/office/officeart/2005/8/layout/hierarchy6"/>
    <dgm:cxn modelId="{3DE11187-4CD2-4C20-947B-DBD31782A739}" type="presParOf" srcId="{9D29DA6F-D0CE-4AB8-BBE0-FFFA721D02F6}" destId="{8BD55DC7-6685-423D-8D67-746AADB8F8C4}" srcOrd="3" destOrd="0" presId="urn:microsoft.com/office/officeart/2005/8/layout/hierarchy6"/>
    <dgm:cxn modelId="{B01BC88D-8E38-45A1-98A0-E087272C5897}" type="presParOf" srcId="{8BD55DC7-6685-423D-8D67-746AADB8F8C4}" destId="{233EC8A2-12FD-4872-BAB2-D266CDC111B0}" srcOrd="0" destOrd="0" presId="urn:microsoft.com/office/officeart/2005/8/layout/hierarchy6"/>
    <dgm:cxn modelId="{43D61C57-CA89-45FC-8F5F-9C7B834BEC92}" type="presParOf" srcId="{8BD55DC7-6685-423D-8D67-746AADB8F8C4}" destId="{239555FF-70B3-4610-A793-178B5E153D96}" srcOrd="1" destOrd="0" presId="urn:microsoft.com/office/officeart/2005/8/layout/hierarchy6"/>
    <dgm:cxn modelId="{DF96A6D8-0449-4A8D-8D24-7F97757958F1}" type="presParOf" srcId="{CFD8FF5B-C3D6-4696-816D-ECF59AB1904A}" destId="{EB12A513-4204-48C9-BBC6-101E4F62C447}" srcOrd="1" destOrd="0" presId="urn:microsoft.com/office/officeart/2005/8/layout/hierarchy6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EF63CC-B5A9-47D3-B656-0FC6E0E824A9}">
      <dsp:nvSpPr>
        <dsp:cNvPr id="0" name=""/>
        <dsp:cNvSpPr/>
      </dsp:nvSpPr>
      <dsp:spPr>
        <a:xfrm>
          <a:off x="4062613" y="154234"/>
          <a:ext cx="3970570" cy="1122986"/>
        </a:xfrm>
        <a:prstGeom prst="roundRect">
          <a:avLst/>
        </a:prstGeom>
        <a:noFill/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ysClr val="windowText" lastClr="000000"/>
              </a:solidFill>
            </a:rPr>
            <a:t>Types of Data in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u="none" kern="1200" dirty="0">
              <a:solidFill>
                <a:sysClr val="windowText" lastClr="000000"/>
              </a:solidFill>
            </a:rPr>
            <a:t>Quantitative Research</a:t>
          </a:r>
        </a:p>
      </dsp:txBody>
      <dsp:txXfrm>
        <a:off x="4117433" y="209054"/>
        <a:ext cx="3860930" cy="1013346"/>
      </dsp:txXfrm>
    </dsp:sp>
    <dsp:sp modelId="{B7EA2692-A12D-49F6-8946-75321087D250}">
      <dsp:nvSpPr>
        <dsp:cNvPr id="0" name=""/>
        <dsp:cNvSpPr/>
      </dsp:nvSpPr>
      <dsp:spPr>
        <a:xfrm>
          <a:off x="2996595" y="1277221"/>
          <a:ext cx="3051302" cy="1150471"/>
        </a:xfrm>
        <a:custGeom>
          <a:avLst/>
          <a:gdLst/>
          <a:ahLst/>
          <a:cxnLst/>
          <a:rect l="0" t="0" r="0" b="0"/>
          <a:pathLst>
            <a:path>
              <a:moveTo>
                <a:pt x="3051302" y="0"/>
              </a:moveTo>
              <a:lnTo>
                <a:pt x="3051302" y="575235"/>
              </a:lnTo>
              <a:lnTo>
                <a:pt x="0" y="575235"/>
              </a:lnTo>
              <a:lnTo>
                <a:pt x="0" y="1150471"/>
              </a:lnTo>
            </a:path>
          </a:pathLst>
        </a:custGeom>
        <a:noFill/>
        <a:ln w="5715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67039B-EED0-44AC-9435-6A0ADD6BC8EA}">
      <dsp:nvSpPr>
        <dsp:cNvPr id="0" name=""/>
        <dsp:cNvSpPr/>
      </dsp:nvSpPr>
      <dsp:spPr>
        <a:xfrm>
          <a:off x="1922404" y="2427693"/>
          <a:ext cx="2148382" cy="707230"/>
        </a:xfrm>
        <a:prstGeom prst="roundRect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0070C0"/>
              </a:solidFill>
            </a:rPr>
            <a:t>Categorical</a:t>
          </a:r>
        </a:p>
      </dsp:txBody>
      <dsp:txXfrm>
        <a:off x="1956928" y="2462217"/>
        <a:ext cx="2079334" cy="638182"/>
      </dsp:txXfrm>
    </dsp:sp>
    <dsp:sp modelId="{3AEF71A6-5F1F-4BB8-9200-65225EDB274D}">
      <dsp:nvSpPr>
        <dsp:cNvPr id="0" name=""/>
        <dsp:cNvSpPr/>
      </dsp:nvSpPr>
      <dsp:spPr>
        <a:xfrm>
          <a:off x="1396585" y="3134923"/>
          <a:ext cx="1600010" cy="546263"/>
        </a:xfrm>
        <a:custGeom>
          <a:avLst/>
          <a:gdLst/>
          <a:ahLst/>
          <a:cxnLst/>
          <a:rect l="0" t="0" r="0" b="0"/>
          <a:pathLst>
            <a:path>
              <a:moveTo>
                <a:pt x="1600010" y="0"/>
              </a:moveTo>
              <a:lnTo>
                <a:pt x="1600010" y="273131"/>
              </a:lnTo>
              <a:lnTo>
                <a:pt x="0" y="273131"/>
              </a:lnTo>
              <a:lnTo>
                <a:pt x="0" y="546263"/>
              </a:lnTo>
            </a:path>
          </a:pathLst>
        </a:custGeom>
        <a:noFill/>
        <a:ln w="5715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9A773C-DDE4-4343-9EE8-F6E3ACE8FB76}">
      <dsp:nvSpPr>
        <dsp:cNvPr id="0" name=""/>
        <dsp:cNvSpPr/>
      </dsp:nvSpPr>
      <dsp:spPr>
        <a:xfrm>
          <a:off x="428" y="3681186"/>
          <a:ext cx="2792313" cy="1135389"/>
        </a:xfrm>
        <a:prstGeom prst="roundRect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0070C0"/>
              </a:solidFill>
            </a:rPr>
            <a:t>Nominal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0070C0"/>
              </a:solidFill>
            </a:rPr>
            <a:t>(gender, marital status, race)</a:t>
          </a:r>
        </a:p>
      </dsp:txBody>
      <dsp:txXfrm>
        <a:off x="55853" y="3736611"/>
        <a:ext cx="2681463" cy="1024539"/>
      </dsp:txXfrm>
    </dsp:sp>
    <dsp:sp modelId="{4CF13388-382C-44C7-BB30-EFF7D313E368}">
      <dsp:nvSpPr>
        <dsp:cNvPr id="0" name=""/>
        <dsp:cNvSpPr/>
      </dsp:nvSpPr>
      <dsp:spPr>
        <a:xfrm>
          <a:off x="2996595" y="3134923"/>
          <a:ext cx="1586905" cy="5462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3131"/>
              </a:lnTo>
              <a:lnTo>
                <a:pt x="1586905" y="273131"/>
              </a:lnTo>
              <a:lnTo>
                <a:pt x="1586905" y="546263"/>
              </a:lnTo>
            </a:path>
          </a:pathLst>
        </a:custGeom>
        <a:noFill/>
        <a:ln w="5715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223EE5-B077-44C5-B26B-34A525C5C709}">
      <dsp:nvSpPr>
        <dsp:cNvPr id="0" name=""/>
        <dsp:cNvSpPr/>
      </dsp:nvSpPr>
      <dsp:spPr>
        <a:xfrm>
          <a:off x="3174240" y="3681186"/>
          <a:ext cx="2818522" cy="1135389"/>
        </a:xfrm>
        <a:prstGeom prst="roundRect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0070C0"/>
              </a:solidFill>
            </a:rPr>
            <a:t>Ordinal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0070C0"/>
              </a:solidFill>
            </a:rPr>
            <a:t>(severity scale, good/better/best)</a:t>
          </a:r>
        </a:p>
      </dsp:txBody>
      <dsp:txXfrm>
        <a:off x="3229665" y="3736611"/>
        <a:ext cx="2707672" cy="1024539"/>
      </dsp:txXfrm>
    </dsp:sp>
    <dsp:sp modelId="{73B8E8C9-2BC5-4972-AB45-31CC8C7BF6A2}">
      <dsp:nvSpPr>
        <dsp:cNvPr id="0" name=""/>
        <dsp:cNvSpPr/>
      </dsp:nvSpPr>
      <dsp:spPr>
        <a:xfrm>
          <a:off x="6047898" y="1277221"/>
          <a:ext cx="3051302" cy="11504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5235"/>
              </a:lnTo>
              <a:lnTo>
                <a:pt x="3051302" y="575235"/>
              </a:lnTo>
              <a:lnTo>
                <a:pt x="3051302" y="1150471"/>
              </a:lnTo>
            </a:path>
          </a:pathLst>
        </a:custGeom>
        <a:noFill/>
        <a:ln w="5715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051FFE-45A1-4DBD-B364-5EC99DD33A70}">
      <dsp:nvSpPr>
        <dsp:cNvPr id="0" name=""/>
        <dsp:cNvSpPr/>
      </dsp:nvSpPr>
      <dsp:spPr>
        <a:xfrm>
          <a:off x="8025010" y="2427693"/>
          <a:ext cx="2148382" cy="707230"/>
        </a:xfrm>
        <a:prstGeom prst="roundRect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2">
                  <a:lumMod val="75000"/>
                </a:schemeClr>
              </a:solidFill>
            </a:rPr>
            <a:t>Numerical</a:t>
          </a:r>
        </a:p>
      </dsp:txBody>
      <dsp:txXfrm>
        <a:off x="8059534" y="2462217"/>
        <a:ext cx="2079334" cy="638182"/>
      </dsp:txXfrm>
    </dsp:sp>
    <dsp:sp modelId="{578A8C79-92DB-4490-B4ED-A0F4454CF245}">
      <dsp:nvSpPr>
        <dsp:cNvPr id="0" name=""/>
        <dsp:cNvSpPr/>
      </dsp:nvSpPr>
      <dsp:spPr>
        <a:xfrm>
          <a:off x="7641356" y="3134923"/>
          <a:ext cx="1457844" cy="546263"/>
        </a:xfrm>
        <a:custGeom>
          <a:avLst/>
          <a:gdLst/>
          <a:ahLst/>
          <a:cxnLst/>
          <a:rect l="0" t="0" r="0" b="0"/>
          <a:pathLst>
            <a:path>
              <a:moveTo>
                <a:pt x="1457844" y="0"/>
              </a:moveTo>
              <a:lnTo>
                <a:pt x="1457844" y="273131"/>
              </a:lnTo>
              <a:lnTo>
                <a:pt x="0" y="273131"/>
              </a:lnTo>
              <a:lnTo>
                <a:pt x="0" y="546263"/>
              </a:lnTo>
            </a:path>
          </a:pathLst>
        </a:custGeom>
        <a:noFill/>
        <a:ln w="5715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181096-BC4B-4FD3-985F-58229FB299E9}">
      <dsp:nvSpPr>
        <dsp:cNvPr id="0" name=""/>
        <dsp:cNvSpPr/>
      </dsp:nvSpPr>
      <dsp:spPr>
        <a:xfrm>
          <a:off x="6374260" y="3681186"/>
          <a:ext cx="2534191" cy="1135389"/>
        </a:xfrm>
        <a:prstGeom prst="roundRect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2">
                  <a:lumMod val="75000"/>
                </a:schemeClr>
              </a:solidFill>
            </a:rPr>
            <a:t>Discrete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accent2">
                  <a:lumMod val="75000"/>
                </a:schemeClr>
              </a:solidFill>
            </a:rPr>
            <a:t>(number of children in a family)</a:t>
          </a:r>
        </a:p>
      </dsp:txBody>
      <dsp:txXfrm>
        <a:off x="6429685" y="3736611"/>
        <a:ext cx="2423341" cy="1024539"/>
      </dsp:txXfrm>
    </dsp:sp>
    <dsp:sp modelId="{0EF63B46-2CF5-422B-ADB4-E4A38E51E737}">
      <dsp:nvSpPr>
        <dsp:cNvPr id="0" name=""/>
        <dsp:cNvSpPr/>
      </dsp:nvSpPr>
      <dsp:spPr>
        <a:xfrm>
          <a:off x="9099201" y="3134923"/>
          <a:ext cx="1457844" cy="5462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3131"/>
              </a:lnTo>
              <a:lnTo>
                <a:pt x="1457844" y="273131"/>
              </a:lnTo>
              <a:lnTo>
                <a:pt x="1457844" y="546263"/>
              </a:lnTo>
            </a:path>
          </a:pathLst>
        </a:custGeom>
        <a:noFill/>
        <a:ln w="5715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3EC8A2-12FD-4872-BAB2-D266CDC111B0}">
      <dsp:nvSpPr>
        <dsp:cNvPr id="0" name=""/>
        <dsp:cNvSpPr/>
      </dsp:nvSpPr>
      <dsp:spPr>
        <a:xfrm>
          <a:off x="9289950" y="3681186"/>
          <a:ext cx="2534191" cy="1135389"/>
        </a:xfrm>
        <a:prstGeom prst="roundRect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2">
                  <a:lumMod val="75000"/>
                </a:schemeClr>
              </a:solidFill>
            </a:rPr>
            <a:t>Continuous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accent2">
                  <a:lumMod val="75000"/>
                </a:schemeClr>
              </a:solidFill>
            </a:rPr>
            <a:t>(height, weight, cholesterol level)</a:t>
          </a:r>
        </a:p>
      </dsp:txBody>
      <dsp:txXfrm>
        <a:off x="9345375" y="3736611"/>
        <a:ext cx="2423341" cy="10245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C11CA-998D-4F1C-8844-C34137751314}">
      <dsp:nvSpPr>
        <dsp:cNvPr id="0" name=""/>
        <dsp:cNvSpPr/>
      </dsp:nvSpPr>
      <dsp:spPr>
        <a:xfrm>
          <a:off x="5388135" y="2346656"/>
          <a:ext cx="600856" cy="33438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3824"/>
              </a:lnTo>
              <a:lnTo>
                <a:pt x="600856" y="3343824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DDF12E-F575-48A1-A9ED-B62C773241AE}">
      <dsp:nvSpPr>
        <dsp:cNvPr id="0" name=""/>
        <dsp:cNvSpPr/>
      </dsp:nvSpPr>
      <dsp:spPr>
        <a:xfrm>
          <a:off x="5388135" y="2346656"/>
          <a:ext cx="600856" cy="20984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98485"/>
              </a:lnTo>
              <a:lnTo>
                <a:pt x="600856" y="2098485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926509-BD54-4764-A6CB-D02E0963A9F0}">
      <dsp:nvSpPr>
        <dsp:cNvPr id="0" name=""/>
        <dsp:cNvSpPr/>
      </dsp:nvSpPr>
      <dsp:spPr>
        <a:xfrm>
          <a:off x="5388135" y="2346656"/>
          <a:ext cx="600856" cy="8531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53147"/>
              </a:lnTo>
              <a:lnTo>
                <a:pt x="600856" y="853147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9B94B0-1D66-45F5-9B21-54261662EEDB}">
      <dsp:nvSpPr>
        <dsp:cNvPr id="0" name=""/>
        <dsp:cNvSpPr/>
      </dsp:nvSpPr>
      <dsp:spPr>
        <a:xfrm>
          <a:off x="4757086" y="1101317"/>
          <a:ext cx="2233332" cy="460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478"/>
              </a:lnTo>
              <a:lnTo>
                <a:pt x="2233332" y="230478"/>
              </a:lnTo>
              <a:lnTo>
                <a:pt x="2233332" y="460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F952D5-6A69-477A-8B03-73ED49C1793F}">
      <dsp:nvSpPr>
        <dsp:cNvPr id="0" name=""/>
        <dsp:cNvSpPr/>
      </dsp:nvSpPr>
      <dsp:spPr>
        <a:xfrm>
          <a:off x="921471" y="2346656"/>
          <a:ext cx="600856" cy="33438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3824"/>
              </a:lnTo>
              <a:lnTo>
                <a:pt x="600856" y="3343824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E791F7-B80B-4CDB-88AE-7F5DCDACC4B0}">
      <dsp:nvSpPr>
        <dsp:cNvPr id="0" name=""/>
        <dsp:cNvSpPr/>
      </dsp:nvSpPr>
      <dsp:spPr>
        <a:xfrm>
          <a:off x="921471" y="2346656"/>
          <a:ext cx="600856" cy="20984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98485"/>
              </a:lnTo>
              <a:lnTo>
                <a:pt x="600856" y="2098485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793BD3-EB4E-41F2-8CFB-83C250C645B2}">
      <dsp:nvSpPr>
        <dsp:cNvPr id="0" name=""/>
        <dsp:cNvSpPr/>
      </dsp:nvSpPr>
      <dsp:spPr>
        <a:xfrm>
          <a:off x="921471" y="2346656"/>
          <a:ext cx="600856" cy="8531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53147"/>
              </a:lnTo>
              <a:lnTo>
                <a:pt x="600856" y="853147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4972A9-D0A9-4D1E-8EB8-70F7F3B44DFB}">
      <dsp:nvSpPr>
        <dsp:cNvPr id="0" name=""/>
        <dsp:cNvSpPr/>
      </dsp:nvSpPr>
      <dsp:spPr>
        <a:xfrm>
          <a:off x="2523754" y="1101317"/>
          <a:ext cx="2233332" cy="460956"/>
        </a:xfrm>
        <a:custGeom>
          <a:avLst/>
          <a:gdLst/>
          <a:ahLst/>
          <a:cxnLst/>
          <a:rect l="0" t="0" r="0" b="0"/>
          <a:pathLst>
            <a:path>
              <a:moveTo>
                <a:pt x="2233332" y="0"/>
              </a:moveTo>
              <a:lnTo>
                <a:pt x="2233332" y="230478"/>
              </a:lnTo>
              <a:lnTo>
                <a:pt x="0" y="230478"/>
              </a:lnTo>
              <a:lnTo>
                <a:pt x="0" y="460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9CB881-0CA8-47D1-BC38-558B9922EA8B}">
      <dsp:nvSpPr>
        <dsp:cNvPr id="0" name=""/>
        <dsp:cNvSpPr/>
      </dsp:nvSpPr>
      <dsp:spPr>
        <a:xfrm>
          <a:off x="2618074" y="3803"/>
          <a:ext cx="4278023" cy="1097514"/>
        </a:xfrm>
        <a:prstGeom prst="rect">
          <a:avLst/>
        </a:prstGeom>
        <a:noFill/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tx1"/>
              </a:solidFill>
            </a:rPr>
            <a:t>Descriptive Statistics for </a:t>
          </a:r>
          <a:r>
            <a:rPr lang="en-US" sz="2600" b="1" kern="1200" dirty="0">
              <a:solidFill>
                <a:schemeClr val="accent2"/>
              </a:solidFill>
            </a:rPr>
            <a:t>Numerical</a:t>
          </a:r>
          <a:r>
            <a:rPr lang="en-US" sz="2600" kern="1200" dirty="0">
              <a:solidFill>
                <a:schemeClr val="tx1"/>
              </a:solidFill>
            </a:rPr>
            <a:t> Variables</a:t>
          </a:r>
        </a:p>
      </dsp:txBody>
      <dsp:txXfrm>
        <a:off x="2618074" y="3803"/>
        <a:ext cx="4278023" cy="1097514"/>
      </dsp:txXfrm>
    </dsp:sp>
    <dsp:sp modelId="{85E7C058-28B1-457A-82C3-BA8F6E5982AA}">
      <dsp:nvSpPr>
        <dsp:cNvPr id="0" name=""/>
        <dsp:cNvSpPr/>
      </dsp:nvSpPr>
      <dsp:spPr>
        <a:xfrm>
          <a:off x="520900" y="1562273"/>
          <a:ext cx="4005708" cy="784382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accent2"/>
              </a:solidFill>
            </a:rPr>
            <a:t>Measures of Central Tendency</a:t>
          </a:r>
        </a:p>
      </dsp:txBody>
      <dsp:txXfrm>
        <a:off x="520900" y="1562273"/>
        <a:ext cx="4005708" cy="784382"/>
      </dsp:txXfrm>
    </dsp:sp>
    <dsp:sp modelId="{06D8AEE4-9EEA-4E56-B08B-E98402776E2F}">
      <dsp:nvSpPr>
        <dsp:cNvPr id="0" name=""/>
        <dsp:cNvSpPr/>
      </dsp:nvSpPr>
      <dsp:spPr>
        <a:xfrm>
          <a:off x="1522327" y="2807612"/>
          <a:ext cx="2246063" cy="784382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accent2"/>
              </a:solidFill>
            </a:rPr>
            <a:t>Mean</a:t>
          </a:r>
        </a:p>
      </dsp:txBody>
      <dsp:txXfrm>
        <a:off x="1522327" y="2807612"/>
        <a:ext cx="2246063" cy="784382"/>
      </dsp:txXfrm>
    </dsp:sp>
    <dsp:sp modelId="{AF00C29F-97CD-47EE-98E5-33D93DEFA4DD}">
      <dsp:nvSpPr>
        <dsp:cNvPr id="0" name=""/>
        <dsp:cNvSpPr/>
      </dsp:nvSpPr>
      <dsp:spPr>
        <a:xfrm>
          <a:off x="1522327" y="4052950"/>
          <a:ext cx="2246063" cy="784382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accent2"/>
              </a:solidFill>
            </a:rPr>
            <a:t>Median</a:t>
          </a:r>
        </a:p>
      </dsp:txBody>
      <dsp:txXfrm>
        <a:off x="1522327" y="4052950"/>
        <a:ext cx="2246063" cy="784382"/>
      </dsp:txXfrm>
    </dsp:sp>
    <dsp:sp modelId="{E4FEAD6B-5638-4E6D-B6F8-12C9AA75AAE9}">
      <dsp:nvSpPr>
        <dsp:cNvPr id="0" name=""/>
        <dsp:cNvSpPr/>
      </dsp:nvSpPr>
      <dsp:spPr>
        <a:xfrm>
          <a:off x="1522327" y="5298289"/>
          <a:ext cx="2246063" cy="784382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accent2"/>
              </a:solidFill>
            </a:rPr>
            <a:t>Mode</a:t>
          </a:r>
        </a:p>
      </dsp:txBody>
      <dsp:txXfrm>
        <a:off x="1522327" y="5298289"/>
        <a:ext cx="2246063" cy="784382"/>
      </dsp:txXfrm>
    </dsp:sp>
    <dsp:sp modelId="{ABED1B79-51BB-4AC3-AC57-EC830B773411}">
      <dsp:nvSpPr>
        <dsp:cNvPr id="0" name=""/>
        <dsp:cNvSpPr/>
      </dsp:nvSpPr>
      <dsp:spPr>
        <a:xfrm>
          <a:off x="4987564" y="1562273"/>
          <a:ext cx="4005708" cy="784382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accent2"/>
              </a:solidFill>
            </a:rPr>
            <a:t>Measures of Variability or Dispersion</a:t>
          </a:r>
        </a:p>
      </dsp:txBody>
      <dsp:txXfrm>
        <a:off x="4987564" y="1562273"/>
        <a:ext cx="4005708" cy="784382"/>
      </dsp:txXfrm>
    </dsp:sp>
    <dsp:sp modelId="{06351A47-7A67-4427-8755-03DBCC23B2D2}">
      <dsp:nvSpPr>
        <dsp:cNvPr id="0" name=""/>
        <dsp:cNvSpPr/>
      </dsp:nvSpPr>
      <dsp:spPr>
        <a:xfrm>
          <a:off x="5988991" y="2807612"/>
          <a:ext cx="4005708" cy="784382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accent2"/>
              </a:solidFill>
            </a:rPr>
            <a:t>Variance or</a:t>
          </a:r>
          <a:br>
            <a:rPr lang="en-US" sz="2600" kern="1200" dirty="0">
              <a:solidFill>
                <a:schemeClr val="accent2"/>
              </a:solidFill>
            </a:rPr>
          </a:br>
          <a:r>
            <a:rPr lang="en-US" sz="2600" kern="1200" dirty="0">
              <a:solidFill>
                <a:schemeClr val="accent2"/>
              </a:solidFill>
            </a:rPr>
            <a:t>Standard Deviation (SD)</a:t>
          </a:r>
        </a:p>
      </dsp:txBody>
      <dsp:txXfrm>
        <a:off x="5988991" y="2807612"/>
        <a:ext cx="4005708" cy="784382"/>
      </dsp:txXfrm>
    </dsp:sp>
    <dsp:sp modelId="{2BD7EA66-2DA7-4F93-90FE-8DA68DF1EDCA}">
      <dsp:nvSpPr>
        <dsp:cNvPr id="0" name=""/>
        <dsp:cNvSpPr/>
      </dsp:nvSpPr>
      <dsp:spPr>
        <a:xfrm>
          <a:off x="5988991" y="4052950"/>
          <a:ext cx="4005708" cy="784382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accent2"/>
              </a:solidFill>
            </a:rPr>
            <a:t>Interquartile Range (IQR)</a:t>
          </a:r>
        </a:p>
      </dsp:txBody>
      <dsp:txXfrm>
        <a:off x="5988991" y="4052950"/>
        <a:ext cx="4005708" cy="784382"/>
      </dsp:txXfrm>
    </dsp:sp>
    <dsp:sp modelId="{547A1861-ABBE-4A2E-8A96-63F4DE40F99B}">
      <dsp:nvSpPr>
        <dsp:cNvPr id="0" name=""/>
        <dsp:cNvSpPr/>
      </dsp:nvSpPr>
      <dsp:spPr>
        <a:xfrm>
          <a:off x="5988991" y="5298289"/>
          <a:ext cx="4005708" cy="784382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accent2"/>
              </a:solidFill>
            </a:rPr>
            <a:t>Range</a:t>
          </a:r>
        </a:p>
      </dsp:txBody>
      <dsp:txXfrm>
        <a:off x="5988991" y="5298289"/>
        <a:ext cx="4005708" cy="7843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C11CA-998D-4F1C-8844-C34137751314}">
      <dsp:nvSpPr>
        <dsp:cNvPr id="0" name=""/>
        <dsp:cNvSpPr/>
      </dsp:nvSpPr>
      <dsp:spPr>
        <a:xfrm>
          <a:off x="5388135" y="2346656"/>
          <a:ext cx="600856" cy="33438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3824"/>
              </a:lnTo>
              <a:lnTo>
                <a:pt x="600856" y="3343824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DDF12E-F575-48A1-A9ED-B62C773241AE}">
      <dsp:nvSpPr>
        <dsp:cNvPr id="0" name=""/>
        <dsp:cNvSpPr/>
      </dsp:nvSpPr>
      <dsp:spPr>
        <a:xfrm>
          <a:off x="5388135" y="2346656"/>
          <a:ext cx="600856" cy="20984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98485"/>
              </a:lnTo>
              <a:lnTo>
                <a:pt x="600856" y="2098485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926509-BD54-4764-A6CB-D02E0963A9F0}">
      <dsp:nvSpPr>
        <dsp:cNvPr id="0" name=""/>
        <dsp:cNvSpPr/>
      </dsp:nvSpPr>
      <dsp:spPr>
        <a:xfrm>
          <a:off x="5388135" y="2346656"/>
          <a:ext cx="600856" cy="8531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53147"/>
              </a:lnTo>
              <a:lnTo>
                <a:pt x="600856" y="853147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9B94B0-1D66-45F5-9B21-54261662EEDB}">
      <dsp:nvSpPr>
        <dsp:cNvPr id="0" name=""/>
        <dsp:cNvSpPr/>
      </dsp:nvSpPr>
      <dsp:spPr>
        <a:xfrm>
          <a:off x="4757086" y="1101317"/>
          <a:ext cx="2233332" cy="460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478"/>
              </a:lnTo>
              <a:lnTo>
                <a:pt x="2233332" y="230478"/>
              </a:lnTo>
              <a:lnTo>
                <a:pt x="2233332" y="460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F952D5-6A69-477A-8B03-73ED49C1793F}">
      <dsp:nvSpPr>
        <dsp:cNvPr id="0" name=""/>
        <dsp:cNvSpPr/>
      </dsp:nvSpPr>
      <dsp:spPr>
        <a:xfrm>
          <a:off x="921471" y="2346656"/>
          <a:ext cx="600856" cy="33438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3824"/>
              </a:lnTo>
              <a:lnTo>
                <a:pt x="600856" y="3343824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E791F7-B80B-4CDB-88AE-7F5DCDACC4B0}">
      <dsp:nvSpPr>
        <dsp:cNvPr id="0" name=""/>
        <dsp:cNvSpPr/>
      </dsp:nvSpPr>
      <dsp:spPr>
        <a:xfrm>
          <a:off x="921471" y="2346656"/>
          <a:ext cx="600856" cy="20984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98485"/>
              </a:lnTo>
              <a:lnTo>
                <a:pt x="600856" y="2098485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793BD3-EB4E-41F2-8CFB-83C250C645B2}">
      <dsp:nvSpPr>
        <dsp:cNvPr id="0" name=""/>
        <dsp:cNvSpPr/>
      </dsp:nvSpPr>
      <dsp:spPr>
        <a:xfrm>
          <a:off x="921471" y="2346656"/>
          <a:ext cx="600856" cy="8531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53147"/>
              </a:lnTo>
              <a:lnTo>
                <a:pt x="600856" y="853147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4972A9-D0A9-4D1E-8EB8-70F7F3B44DFB}">
      <dsp:nvSpPr>
        <dsp:cNvPr id="0" name=""/>
        <dsp:cNvSpPr/>
      </dsp:nvSpPr>
      <dsp:spPr>
        <a:xfrm>
          <a:off x="2523754" y="1101317"/>
          <a:ext cx="2233332" cy="460956"/>
        </a:xfrm>
        <a:custGeom>
          <a:avLst/>
          <a:gdLst/>
          <a:ahLst/>
          <a:cxnLst/>
          <a:rect l="0" t="0" r="0" b="0"/>
          <a:pathLst>
            <a:path>
              <a:moveTo>
                <a:pt x="2233332" y="0"/>
              </a:moveTo>
              <a:lnTo>
                <a:pt x="2233332" y="230478"/>
              </a:lnTo>
              <a:lnTo>
                <a:pt x="0" y="230478"/>
              </a:lnTo>
              <a:lnTo>
                <a:pt x="0" y="460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9CB881-0CA8-47D1-BC38-558B9922EA8B}">
      <dsp:nvSpPr>
        <dsp:cNvPr id="0" name=""/>
        <dsp:cNvSpPr/>
      </dsp:nvSpPr>
      <dsp:spPr>
        <a:xfrm>
          <a:off x="2618074" y="3803"/>
          <a:ext cx="4278023" cy="1097514"/>
        </a:xfrm>
        <a:prstGeom prst="rect">
          <a:avLst/>
        </a:prstGeom>
        <a:noFill/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tx1"/>
              </a:solidFill>
            </a:rPr>
            <a:t>Descriptive Statistics for </a:t>
          </a:r>
          <a:r>
            <a:rPr lang="en-US" sz="2600" b="1" kern="1200" dirty="0">
              <a:solidFill>
                <a:schemeClr val="accent2"/>
              </a:solidFill>
            </a:rPr>
            <a:t>Numerical</a:t>
          </a:r>
          <a:r>
            <a:rPr lang="en-US" sz="2600" kern="1200" dirty="0">
              <a:solidFill>
                <a:schemeClr val="tx1"/>
              </a:solidFill>
            </a:rPr>
            <a:t> Variables</a:t>
          </a:r>
        </a:p>
      </dsp:txBody>
      <dsp:txXfrm>
        <a:off x="2618074" y="3803"/>
        <a:ext cx="4278023" cy="1097514"/>
      </dsp:txXfrm>
    </dsp:sp>
    <dsp:sp modelId="{85E7C058-28B1-457A-82C3-BA8F6E5982AA}">
      <dsp:nvSpPr>
        <dsp:cNvPr id="0" name=""/>
        <dsp:cNvSpPr/>
      </dsp:nvSpPr>
      <dsp:spPr>
        <a:xfrm>
          <a:off x="520900" y="1562273"/>
          <a:ext cx="4005708" cy="784382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accent2"/>
              </a:solidFill>
            </a:rPr>
            <a:t>Measures of Central Tendency</a:t>
          </a:r>
        </a:p>
      </dsp:txBody>
      <dsp:txXfrm>
        <a:off x="520900" y="1562273"/>
        <a:ext cx="4005708" cy="784382"/>
      </dsp:txXfrm>
    </dsp:sp>
    <dsp:sp modelId="{06D8AEE4-9EEA-4E56-B08B-E98402776E2F}">
      <dsp:nvSpPr>
        <dsp:cNvPr id="0" name=""/>
        <dsp:cNvSpPr/>
      </dsp:nvSpPr>
      <dsp:spPr>
        <a:xfrm>
          <a:off x="1522327" y="2807612"/>
          <a:ext cx="2246063" cy="784382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accent2"/>
              </a:solidFill>
            </a:rPr>
            <a:t>Mean</a:t>
          </a:r>
        </a:p>
      </dsp:txBody>
      <dsp:txXfrm>
        <a:off x="1522327" y="2807612"/>
        <a:ext cx="2246063" cy="784382"/>
      </dsp:txXfrm>
    </dsp:sp>
    <dsp:sp modelId="{AF00C29F-97CD-47EE-98E5-33D93DEFA4DD}">
      <dsp:nvSpPr>
        <dsp:cNvPr id="0" name=""/>
        <dsp:cNvSpPr/>
      </dsp:nvSpPr>
      <dsp:spPr>
        <a:xfrm>
          <a:off x="1522327" y="4052950"/>
          <a:ext cx="2246063" cy="784382"/>
        </a:xfrm>
        <a:prstGeom prst="rect">
          <a:avLst/>
        </a:prstGeom>
        <a:solidFill>
          <a:schemeClr val="bg1">
            <a:lumMod val="95000"/>
          </a:schemeClr>
        </a:solidFill>
        <a:ln w="1905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bg1">
                  <a:lumMod val="75000"/>
                </a:schemeClr>
              </a:solidFill>
            </a:rPr>
            <a:t>Median</a:t>
          </a:r>
        </a:p>
      </dsp:txBody>
      <dsp:txXfrm>
        <a:off x="1522327" y="4052950"/>
        <a:ext cx="2246063" cy="784382"/>
      </dsp:txXfrm>
    </dsp:sp>
    <dsp:sp modelId="{E4FEAD6B-5638-4E6D-B6F8-12C9AA75AAE9}">
      <dsp:nvSpPr>
        <dsp:cNvPr id="0" name=""/>
        <dsp:cNvSpPr/>
      </dsp:nvSpPr>
      <dsp:spPr>
        <a:xfrm>
          <a:off x="1522327" y="5298289"/>
          <a:ext cx="2246063" cy="784382"/>
        </a:xfrm>
        <a:prstGeom prst="rect">
          <a:avLst/>
        </a:prstGeom>
        <a:solidFill>
          <a:schemeClr val="bg1">
            <a:lumMod val="95000"/>
          </a:schemeClr>
        </a:solidFill>
        <a:ln w="1905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bg1">
                  <a:lumMod val="75000"/>
                </a:schemeClr>
              </a:solidFill>
            </a:rPr>
            <a:t>Mode</a:t>
          </a:r>
        </a:p>
      </dsp:txBody>
      <dsp:txXfrm>
        <a:off x="1522327" y="5298289"/>
        <a:ext cx="2246063" cy="784382"/>
      </dsp:txXfrm>
    </dsp:sp>
    <dsp:sp modelId="{ABED1B79-51BB-4AC3-AC57-EC830B773411}">
      <dsp:nvSpPr>
        <dsp:cNvPr id="0" name=""/>
        <dsp:cNvSpPr/>
      </dsp:nvSpPr>
      <dsp:spPr>
        <a:xfrm>
          <a:off x="4987564" y="1562273"/>
          <a:ext cx="4005708" cy="784382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accent2"/>
              </a:solidFill>
            </a:rPr>
            <a:t>Measures of Variability or Dispersion</a:t>
          </a:r>
        </a:p>
      </dsp:txBody>
      <dsp:txXfrm>
        <a:off x="4987564" y="1562273"/>
        <a:ext cx="4005708" cy="784382"/>
      </dsp:txXfrm>
    </dsp:sp>
    <dsp:sp modelId="{06351A47-7A67-4427-8755-03DBCC23B2D2}">
      <dsp:nvSpPr>
        <dsp:cNvPr id="0" name=""/>
        <dsp:cNvSpPr/>
      </dsp:nvSpPr>
      <dsp:spPr>
        <a:xfrm>
          <a:off x="5988991" y="2807612"/>
          <a:ext cx="4005708" cy="784382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accent2"/>
              </a:solidFill>
            </a:rPr>
            <a:t>Variance or</a:t>
          </a:r>
          <a:br>
            <a:rPr lang="en-US" sz="2600" kern="1200" dirty="0">
              <a:solidFill>
                <a:schemeClr val="accent2"/>
              </a:solidFill>
            </a:rPr>
          </a:br>
          <a:r>
            <a:rPr lang="en-US" sz="2600" kern="1200" dirty="0">
              <a:solidFill>
                <a:schemeClr val="accent2"/>
              </a:solidFill>
            </a:rPr>
            <a:t>Standard Deviation (SD)</a:t>
          </a:r>
        </a:p>
      </dsp:txBody>
      <dsp:txXfrm>
        <a:off x="5988991" y="2807612"/>
        <a:ext cx="4005708" cy="784382"/>
      </dsp:txXfrm>
    </dsp:sp>
    <dsp:sp modelId="{2BD7EA66-2DA7-4F93-90FE-8DA68DF1EDCA}">
      <dsp:nvSpPr>
        <dsp:cNvPr id="0" name=""/>
        <dsp:cNvSpPr/>
      </dsp:nvSpPr>
      <dsp:spPr>
        <a:xfrm>
          <a:off x="5988991" y="4052950"/>
          <a:ext cx="4005708" cy="784382"/>
        </a:xfrm>
        <a:prstGeom prst="rect">
          <a:avLst/>
        </a:prstGeom>
        <a:solidFill>
          <a:schemeClr val="bg1">
            <a:lumMod val="95000"/>
          </a:schemeClr>
        </a:solidFill>
        <a:ln w="1905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bg1">
                  <a:lumMod val="75000"/>
                </a:schemeClr>
              </a:solidFill>
            </a:rPr>
            <a:t>Interquartile Range (IQR)</a:t>
          </a:r>
        </a:p>
      </dsp:txBody>
      <dsp:txXfrm>
        <a:off x="5988991" y="4052950"/>
        <a:ext cx="4005708" cy="784382"/>
      </dsp:txXfrm>
    </dsp:sp>
    <dsp:sp modelId="{547A1861-ABBE-4A2E-8A96-63F4DE40F99B}">
      <dsp:nvSpPr>
        <dsp:cNvPr id="0" name=""/>
        <dsp:cNvSpPr/>
      </dsp:nvSpPr>
      <dsp:spPr>
        <a:xfrm>
          <a:off x="5988991" y="5298289"/>
          <a:ext cx="4005708" cy="784382"/>
        </a:xfrm>
        <a:prstGeom prst="rect">
          <a:avLst/>
        </a:prstGeom>
        <a:solidFill>
          <a:schemeClr val="bg1">
            <a:lumMod val="95000"/>
          </a:schemeClr>
        </a:solidFill>
        <a:ln w="1905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bg1">
                  <a:lumMod val="75000"/>
                </a:schemeClr>
              </a:solidFill>
            </a:rPr>
            <a:t>Range</a:t>
          </a:r>
        </a:p>
      </dsp:txBody>
      <dsp:txXfrm>
        <a:off x="5988991" y="5298289"/>
        <a:ext cx="4005708" cy="7843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C11CA-998D-4F1C-8844-C34137751314}">
      <dsp:nvSpPr>
        <dsp:cNvPr id="0" name=""/>
        <dsp:cNvSpPr/>
      </dsp:nvSpPr>
      <dsp:spPr>
        <a:xfrm>
          <a:off x="5388135" y="2346656"/>
          <a:ext cx="600856" cy="33438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3824"/>
              </a:lnTo>
              <a:lnTo>
                <a:pt x="600856" y="3343824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DDF12E-F575-48A1-A9ED-B62C773241AE}">
      <dsp:nvSpPr>
        <dsp:cNvPr id="0" name=""/>
        <dsp:cNvSpPr/>
      </dsp:nvSpPr>
      <dsp:spPr>
        <a:xfrm>
          <a:off x="5388135" y="2346656"/>
          <a:ext cx="600856" cy="20984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98485"/>
              </a:lnTo>
              <a:lnTo>
                <a:pt x="600856" y="2098485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926509-BD54-4764-A6CB-D02E0963A9F0}">
      <dsp:nvSpPr>
        <dsp:cNvPr id="0" name=""/>
        <dsp:cNvSpPr/>
      </dsp:nvSpPr>
      <dsp:spPr>
        <a:xfrm>
          <a:off x="5388135" y="2346656"/>
          <a:ext cx="600856" cy="8531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53147"/>
              </a:lnTo>
              <a:lnTo>
                <a:pt x="600856" y="853147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9B94B0-1D66-45F5-9B21-54261662EEDB}">
      <dsp:nvSpPr>
        <dsp:cNvPr id="0" name=""/>
        <dsp:cNvSpPr/>
      </dsp:nvSpPr>
      <dsp:spPr>
        <a:xfrm>
          <a:off x="4757086" y="1101317"/>
          <a:ext cx="2233332" cy="460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478"/>
              </a:lnTo>
              <a:lnTo>
                <a:pt x="2233332" y="230478"/>
              </a:lnTo>
              <a:lnTo>
                <a:pt x="2233332" y="460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F952D5-6A69-477A-8B03-73ED49C1793F}">
      <dsp:nvSpPr>
        <dsp:cNvPr id="0" name=""/>
        <dsp:cNvSpPr/>
      </dsp:nvSpPr>
      <dsp:spPr>
        <a:xfrm>
          <a:off x="921471" y="2346656"/>
          <a:ext cx="600856" cy="33438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3824"/>
              </a:lnTo>
              <a:lnTo>
                <a:pt x="600856" y="3343824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E791F7-B80B-4CDB-88AE-7F5DCDACC4B0}">
      <dsp:nvSpPr>
        <dsp:cNvPr id="0" name=""/>
        <dsp:cNvSpPr/>
      </dsp:nvSpPr>
      <dsp:spPr>
        <a:xfrm>
          <a:off x="921471" y="2346656"/>
          <a:ext cx="600856" cy="20984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98485"/>
              </a:lnTo>
              <a:lnTo>
                <a:pt x="600856" y="2098485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793BD3-EB4E-41F2-8CFB-83C250C645B2}">
      <dsp:nvSpPr>
        <dsp:cNvPr id="0" name=""/>
        <dsp:cNvSpPr/>
      </dsp:nvSpPr>
      <dsp:spPr>
        <a:xfrm>
          <a:off x="921471" y="2346656"/>
          <a:ext cx="600856" cy="8531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53147"/>
              </a:lnTo>
              <a:lnTo>
                <a:pt x="600856" y="853147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4972A9-D0A9-4D1E-8EB8-70F7F3B44DFB}">
      <dsp:nvSpPr>
        <dsp:cNvPr id="0" name=""/>
        <dsp:cNvSpPr/>
      </dsp:nvSpPr>
      <dsp:spPr>
        <a:xfrm>
          <a:off x="2523754" y="1101317"/>
          <a:ext cx="2233332" cy="460956"/>
        </a:xfrm>
        <a:custGeom>
          <a:avLst/>
          <a:gdLst/>
          <a:ahLst/>
          <a:cxnLst/>
          <a:rect l="0" t="0" r="0" b="0"/>
          <a:pathLst>
            <a:path>
              <a:moveTo>
                <a:pt x="2233332" y="0"/>
              </a:moveTo>
              <a:lnTo>
                <a:pt x="2233332" y="230478"/>
              </a:lnTo>
              <a:lnTo>
                <a:pt x="0" y="230478"/>
              </a:lnTo>
              <a:lnTo>
                <a:pt x="0" y="460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9CB881-0CA8-47D1-BC38-558B9922EA8B}">
      <dsp:nvSpPr>
        <dsp:cNvPr id="0" name=""/>
        <dsp:cNvSpPr/>
      </dsp:nvSpPr>
      <dsp:spPr>
        <a:xfrm>
          <a:off x="2618074" y="3803"/>
          <a:ext cx="4278023" cy="1097514"/>
        </a:xfrm>
        <a:prstGeom prst="rect">
          <a:avLst/>
        </a:prstGeom>
        <a:noFill/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tx1"/>
              </a:solidFill>
            </a:rPr>
            <a:t>Descriptive Statistics for </a:t>
          </a:r>
          <a:r>
            <a:rPr lang="en-US" sz="2600" b="1" kern="1200" dirty="0">
              <a:solidFill>
                <a:schemeClr val="accent2"/>
              </a:solidFill>
            </a:rPr>
            <a:t>Numerical</a:t>
          </a:r>
          <a:r>
            <a:rPr lang="en-US" sz="2600" kern="1200" dirty="0">
              <a:solidFill>
                <a:schemeClr val="tx1"/>
              </a:solidFill>
            </a:rPr>
            <a:t> Variables</a:t>
          </a:r>
        </a:p>
      </dsp:txBody>
      <dsp:txXfrm>
        <a:off x="2618074" y="3803"/>
        <a:ext cx="4278023" cy="1097514"/>
      </dsp:txXfrm>
    </dsp:sp>
    <dsp:sp modelId="{85E7C058-28B1-457A-82C3-BA8F6E5982AA}">
      <dsp:nvSpPr>
        <dsp:cNvPr id="0" name=""/>
        <dsp:cNvSpPr/>
      </dsp:nvSpPr>
      <dsp:spPr>
        <a:xfrm>
          <a:off x="520900" y="1562273"/>
          <a:ext cx="4005708" cy="784382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accent2"/>
              </a:solidFill>
            </a:rPr>
            <a:t>Measures of Central Tendency</a:t>
          </a:r>
        </a:p>
      </dsp:txBody>
      <dsp:txXfrm>
        <a:off x="520900" y="1562273"/>
        <a:ext cx="4005708" cy="784382"/>
      </dsp:txXfrm>
    </dsp:sp>
    <dsp:sp modelId="{06D8AEE4-9EEA-4E56-B08B-E98402776E2F}">
      <dsp:nvSpPr>
        <dsp:cNvPr id="0" name=""/>
        <dsp:cNvSpPr/>
      </dsp:nvSpPr>
      <dsp:spPr>
        <a:xfrm>
          <a:off x="1522327" y="2807612"/>
          <a:ext cx="2246063" cy="784382"/>
        </a:xfrm>
        <a:prstGeom prst="rect">
          <a:avLst/>
        </a:prstGeom>
        <a:solidFill>
          <a:schemeClr val="bg1">
            <a:lumMod val="95000"/>
          </a:schemeClr>
        </a:solidFill>
        <a:ln w="1905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bg1">
                  <a:lumMod val="75000"/>
                </a:schemeClr>
              </a:solidFill>
            </a:rPr>
            <a:t>Mean</a:t>
          </a:r>
        </a:p>
      </dsp:txBody>
      <dsp:txXfrm>
        <a:off x="1522327" y="2807612"/>
        <a:ext cx="2246063" cy="784382"/>
      </dsp:txXfrm>
    </dsp:sp>
    <dsp:sp modelId="{AF00C29F-97CD-47EE-98E5-33D93DEFA4DD}">
      <dsp:nvSpPr>
        <dsp:cNvPr id="0" name=""/>
        <dsp:cNvSpPr/>
      </dsp:nvSpPr>
      <dsp:spPr>
        <a:xfrm>
          <a:off x="1522327" y="4052950"/>
          <a:ext cx="2246063" cy="784382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accent2"/>
              </a:solidFill>
            </a:rPr>
            <a:t>Median</a:t>
          </a:r>
        </a:p>
      </dsp:txBody>
      <dsp:txXfrm>
        <a:off x="1522327" y="4052950"/>
        <a:ext cx="2246063" cy="784382"/>
      </dsp:txXfrm>
    </dsp:sp>
    <dsp:sp modelId="{E4FEAD6B-5638-4E6D-B6F8-12C9AA75AAE9}">
      <dsp:nvSpPr>
        <dsp:cNvPr id="0" name=""/>
        <dsp:cNvSpPr/>
      </dsp:nvSpPr>
      <dsp:spPr>
        <a:xfrm>
          <a:off x="1522327" y="5298289"/>
          <a:ext cx="2246063" cy="784382"/>
        </a:xfrm>
        <a:prstGeom prst="rect">
          <a:avLst/>
        </a:prstGeom>
        <a:solidFill>
          <a:schemeClr val="bg1">
            <a:lumMod val="95000"/>
          </a:schemeClr>
        </a:solidFill>
        <a:ln w="1905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bg1">
                  <a:lumMod val="75000"/>
                </a:schemeClr>
              </a:solidFill>
            </a:rPr>
            <a:t>Mode</a:t>
          </a:r>
        </a:p>
      </dsp:txBody>
      <dsp:txXfrm>
        <a:off x="1522327" y="5298289"/>
        <a:ext cx="2246063" cy="784382"/>
      </dsp:txXfrm>
    </dsp:sp>
    <dsp:sp modelId="{ABED1B79-51BB-4AC3-AC57-EC830B773411}">
      <dsp:nvSpPr>
        <dsp:cNvPr id="0" name=""/>
        <dsp:cNvSpPr/>
      </dsp:nvSpPr>
      <dsp:spPr>
        <a:xfrm>
          <a:off x="4987564" y="1562273"/>
          <a:ext cx="4005708" cy="784382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accent2"/>
              </a:solidFill>
            </a:rPr>
            <a:t>Measures of Variability or Dispersion</a:t>
          </a:r>
        </a:p>
      </dsp:txBody>
      <dsp:txXfrm>
        <a:off x="4987564" y="1562273"/>
        <a:ext cx="4005708" cy="784382"/>
      </dsp:txXfrm>
    </dsp:sp>
    <dsp:sp modelId="{06351A47-7A67-4427-8755-03DBCC23B2D2}">
      <dsp:nvSpPr>
        <dsp:cNvPr id="0" name=""/>
        <dsp:cNvSpPr/>
      </dsp:nvSpPr>
      <dsp:spPr>
        <a:xfrm>
          <a:off x="5988991" y="2807612"/>
          <a:ext cx="4005708" cy="784382"/>
        </a:xfrm>
        <a:prstGeom prst="rect">
          <a:avLst/>
        </a:prstGeom>
        <a:solidFill>
          <a:schemeClr val="bg1">
            <a:lumMod val="95000"/>
          </a:schemeClr>
        </a:solidFill>
        <a:ln w="1905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bg1">
                  <a:lumMod val="75000"/>
                </a:schemeClr>
              </a:solidFill>
            </a:rPr>
            <a:t>Variance or</a:t>
          </a:r>
          <a:br>
            <a:rPr lang="en-US" sz="2600" kern="1200" dirty="0">
              <a:solidFill>
                <a:schemeClr val="bg1">
                  <a:lumMod val="75000"/>
                </a:schemeClr>
              </a:solidFill>
            </a:rPr>
          </a:br>
          <a:r>
            <a:rPr lang="en-US" sz="2600" kern="1200" dirty="0">
              <a:solidFill>
                <a:schemeClr val="bg1">
                  <a:lumMod val="75000"/>
                </a:schemeClr>
              </a:solidFill>
            </a:rPr>
            <a:t>Standard Deviation (SD)</a:t>
          </a:r>
        </a:p>
      </dsp:txBody>
      <dsp:txXfrm>
        <a:off x="5988991" y="2807612"/>
        <a:ext cx="4005708" cy="784382"/>
      </dsp:txXfrm>
    </dsp:sp>
    <dsp:sp modelId="{2BD7EA66-2DA7-4F93-90FE-8DA68DF1EDCA}">
      <dsp:nvSpPr>
        <dsp:cNvPr id="0" name=""/>
        <dsp:cNvSpPr/>
      </dsp:nvSpPr>
      <dsp:spPr>
        <a:xfrm>
          <a:off x="5988991" y="4052950"/>
          <a:ext cx="4005708" cy="784382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accent2"/>
              </a:solidFill>
            </a:rPr>
            <a:t>Interquartile Range (IQR)</a:t>
          </a:r>
        </a:p>
      </dsp:txBody>
      <dsp:txXfrm>
        <a:off x="5988991" y="4052950"/>
        <a:ext cx="4005708" cy="784382"/>
      </dsp:txXfrm>
    </dsp:sp>
    <dsp:sp modelId="{547A1861-ABBE-4A2E-8A96-63F4DE40F99B}">
      <dsp:nvSpPr>
        <dsp:cNvPr id="0" name=""/>
        <dsp:cNvSpPr/>
      </dsp:nvSpPr>
      <dsp:spPr>
        <a:xfrm>
          <a:off x="5988991" y="5298289"/>
          <a:ext cx="4005708" cy="784382"/>
        </a:xfrm>
        <a:prstGeom prst="rect">
          <a:avLst/>
        </a:prstGeom>
        <a:solidFill>
          <a:schemeClr val="bg1">
            <a:lumMod val="95000"/>
          </a:schemeClr>
        </a:solidFill>
        <a:ln w="1905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bg1">
                  <a:lumMod val="75000"/>
                </a:schemeClr>
              </a:solidFill>
            </a:rPr>
            <a:t>Range</a:t>
          </a:r>
        </a:p>
      </dsp:txBody>
      <dsp:txXfrm>
        <a:off x="5988991" y="5298289"/>
        <a:ext cx="4005708" cy="7843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C11CA-998D-4F1C-8844-C34137751314}">
      <dsp:nvSpPr>
        <dsp:cNvPr id="0" name=""/>
        <dsp:cNvSpPr/>
      </dsp:nvSpPr>
      <dsp:spPr>
        <a:xfrm>
          <a:off x="5388135" y="2346656"/>
          <a:ext cx="600856" cy="33438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3824"/>
              </a:lnTo>
              <a:lnTo>
                <a:pt x="600856" y="3343824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DDF12E-F575-48A1-A9ED-B62C773241AE}">
      <dsp:nvSpPr>
        <dsp:cNvPr id="0" name=""/>
        <dsp:cNvSpPr/>
      </dsp:nvSpPr>
      <dsp:spPr>
        <a:xfrm>
          <a:off x="5388135" y="2346656"/>
          <a:ext cx="600856" cy="20984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98485"/>
              </a:lnTo>
              <a:lnTo>
                <a:pt x="600856" y="2098485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926509-BD54-4764-A6CB-D02E0963A9F0}">
      <dsp:nvSpPr>
        <dsp:cNvPr id="0" name=""/>
        <dsp:cNvSpPr/>
      </dsp:nvSpPr>
      <dsp:spPr>
        <a:xfrm>
          <a:off x="5388135" y="2346656"/>
          <a:ext cx="600856" cy="8531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53147"/>
              </a:lnTo>
              <a:lnTo>
                <a:pt x="600856" y="853147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9B94B0-1D66-45F5-9B21-54261662EEDB}">
      <dsp:nvSpPr>
        <dsp:cNvPr id="0" name=""/>
        <dsp:cNvSpPr/>
      </dsp:nvSpPr>
      <dsp:spPr>
        <a:xfrm>
          <a:off x="4757086" y="1101317"/>
          <a:ext cx="2233332" cy="460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478"/>
              </a:lnTo>
              <a:lnTo>
                <a:pt x="2233332" y="230478"/>
              </a:lnTo>
              <a:lnTo>
                <a:pt x="2233332" y="460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F952D5-6A69-477A-8B03-73ED49C1793F}">
      <dsp:nvSpPr>
        <dsp:cNvPr id="0" name=""/>
        <dsp:cNvSpPr/>
      </dsp:nvSpPr>
      <dsp:spPr>
        <a:xfrm>
          <a:off x="921471" y="2346656"/>
          <a:ext cx="600856" cy="33438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3824"/>
              </a:lnTo>
              <a:lnTo>
                <a:pt x="600856" y="3343824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E791F7-B80B-4CDB-88AE-7F5DCDACC4B0}">
      <dsp:nvSpPr>
        <dsp:cNvPr id="0" name=""/>
        <dsp:cNvSpPr/>
      </dsp:nvSpPr>
      <dsp:spPr>
        <a:xfrm>
          <a:off x="921471" y="2346656"/>
          <a:ext cx="600856" cy="20984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98485"/>
              </a:lnTo>
              <a:lnTo>
                <a:pt x="600856" y="2098485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793BD3-EB4E-41F2-8CFB-83C250C645B2}">
      <dsp:nvSpPr>
        <dsp:cNvPr id="0" name=""/>
        <dsp:cNvSpPr/>
      </dsp:nvSpPr>
      <dsp:spPr>
        <a:xfrm>
          <a:off x="921471" y="2346656"/>
          <a:ext cx="600856" cy="8531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53147"/>
              </a:lnTo>
              <a:lnTo>
                <a:pt x="600856" y="853147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4972A9-D0A9-4D1E-8EB8-70F7F3B44DFB}">
      <dsp:nvSpPr>
        <dsp:cNvPr id="0" name=""/>
        <dsp:cNvSpPr/>
      </dsp:nvSpPr>
      <dsp:spPr>
        <a:xfrm>
          <a:off x="2523754" y="1101317"/>
          <a:ext cx="2233332" cy="460956"/>
        </a:xfrm>
        <a:custGeom>
          <a:avLst/>
          <a:gdLst/>
          <a:ahLst/>
          <a:cxnLst/>
          <a:rect l="0" t="0" r="0" b="0"/>
          <a:pathLst>
            <a:path>
              <a:moveTo>
                <a:pt x="2233332" y="0"/>
              </a:moveTo>
              <a:lnTo>
                <a:pt x="2233332" y="230478"/>
              </a:lnTo>
              <a:lnTo>
                <a:pt x="0" y="230478"/>
              </a:lnTo>
              <a:lnTo>
                <a:pt x="0" y="46095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9CB881-0CA8-47D1-BC38-558B9922EA8B}">
      <dsp:nvSpPr>
        <dsp:cNvPr id="0" name=""/>
        <dsp:cNvSpPr/>
      </dsp:nvSpPr>
      <dsp:spPr>
        <a:xfrm>
          <a:off x="2618074" y="3803"/>
          <a:ext cx="4278023" cy="1097514"/>
        </a:xfrm>
        <a:prstGeom prst="rect">
          <a:avLst/>
        </a:prstGeom>
        <a:noFill/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tx1"/>
              </a:solidFill>
            </a:rPr>
            <a:t>Descriptive Statistics for </a:t>
          </a:r>
          <a:r>
            <a:rPr lang="en-US" sz="2600" b="1" kern="1200" dirty="0">
              <a:solidFill>
                <a:schemeClr val="accent2"/>
              </a:solidFill>
            </a:rPr>
            <a:t>Numerical</a:t>
          </a:r>
          <a:r>
            <a:rPr lang="en-US" sz="2600" kern="1200" dirty="0">
              <a:solidFill>
                <a:schemeClr val="tx1"/>
              </a:solidFill>
            </a:rPr>
            <a:t> Variables</a:t>
          </a:r>
        </a:p>
      </dsp:txBody>
      <dsp:txXfrm>
        <a:off x="2618074" y="3803"/>
        <a:ext cx="4278023" cy="1097514"/>
      </dsp:txXfrm>
    </dsp:sp>
    <dsp:sp modelId="{85E7C058-28B1-457A-82C3-BA8F6E5982AA}">
      <dsp:nvSpPr>
        <dsp:cNvPr id="0" name=""/>
        <dsp:cNvSpPr/>
      </dsp:nvSpPr>
      <dsp:spPr>
        <a:xfrm>
          <a:off x="520900" y="1562273"/>
          <a:ext cx="4005708" cy="784382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accent2"/>
              </a:solidFill>
            </a:rPr>
            <a:t>Measures of Central Tendency</a:t>
          </a:r>
        </a:p>
      </dsp:txBody>
      <dsp:txXfrm>
        <a:off x="520900" y="1562273"/>
        <a:ext cx="4005708" cy="784382"/>
      </dsp:txXfrm>
    </dsp:sp>
    <dsp:sp modelId="{06D8AEE4-9EEA-4E56-B08B-E98402776E2F}">
      <dsp:nvSpPr>
        <dsp:cNvPr id="0" name=""/>
        <dsp:cNvSpPr/>
      </dsp:nvSpPr>
      <dsp:spPr>
        <a:xfrm>
          <a:off x="1522327" y="2807612"/>
          <a:ext cx="2246063" cy="784382"/>
        </a:xfrm>
        <a:prstGeom prst="rect">
          <a:avLst/>
        </a:prstGeom>
        <a:solidFill>
          <a:schemeClr val="bg1">
            <a:lumMod val="95000"/>
          </a:schemeClr>
        </a:solidFill>
        <a:ln w="1905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bg1">
                  <a:lumMod val="75000"/>
                </a:schemeClr>
              </a:solidFill>
            </a:rPr>
            <a:t>Mean</a:t>
          </a:r>
        </a:p>
      </dsp:txBody>
      <dsp:txXfrm>
        <a:off x="1522327" y="2807612"/>
        <a:ext cx="2246063" cy="784382"/>
      </dsp:txXfrm>
    </dsp:sp>
    <dsp:sp modelId="{AF00C29F-97CD-47EE-98E5-33D93DEFA4DD}">
      <dsp:nvSpPr>
        <dsp:cNvPr id="0" name=""/>
        <dsp:cNvSpPr/>
      </dsp:nvSpPr>
      <dsp:spPr>
        <a:xfrm>
          <a:off x="1522327" y="4052950"/>
          <a:ext cx="2246063" cy="784382"/>
        </a:xfrm>
        <a:prstGeom prst="rect">
          <a:avLst/>
        </a:prstGeom>
        <a:solidFill>
          <a:schemeClr val="bg1">
            <a:lumMod val="95000"/>
          </a:schemeClr>
        </a:solidFill>
        <a:ln w="1905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bg1">
                  <a:lumMod val="75000"/>
                </a:schemeClr>
              </a:solidFill>
            </a:rPr>
            <a:t>Median</a:t>
          </a:r>
        </a:p>
      </dsp:txBody>
      <dsp:txXfrm>
        <a:off x="1522327" y="4052950"/>
        <a:ext cx="2246063" cy="784382"/>
      </dsp:txXfrm>
    </dsp:sp>
    <dsp:sp modelId="{E4FEAD6B-5638-4E6D-B6F8-12C9AA75AAE9}">
      <dsp:nvSpPr>
        <dsp:cNvPr id="0" name=""/>
        <dsp:cNvSpPr/>
      </dsp:nvSpPr>
      <dsp:spPr>
        <a:xfrm>
          <a:off x="1522327" y="5298289"/>
          <a:ext cx="2246063" cy="784382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accent2"/>
              </a:solidFill>
            </a:rPr>
            <a:t>Mode</a:t>
          </a:r>
        </a:p>
      </dsp:txBody>
      <dsp:txXfrm>
        <a:off x="1522327" y="5298289"/>
        <a:ext cx="2246063" cy="784382"/>
      </dsp:txXfrm>
    </dsp:sp>
    <dsp:sp modelId="{ABED1B79-51BB-4AC3-AC57-EC830B773411}">
      <dsp:nvSpPr>
        <dsp:cNvPr id="0" name=""/>
        <dsp:cNvSpPr/>
      </dsp:nvSpPr>
      <dsp:spPr>
        <a:xfrm>
          <a:off x="4987564" y="1562273"/>
          <a:ext cx="4005708" cy="784382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accent2"/>
              </a:solidFill>
            </a:rPr>
            <a:t>Measures of Variability or Dispersion</a:t>
          </a:r>
        </a:p>
      </dsp:txBody>
      <dsp:txXfrm>
        <a:off x="4987564" y="1562273"/>
        <a:ext cx="4005708" cy="784382"/>
      </dsp:txXfrm>
    </dsp:sp>
    <dsp:sp modelId="{06351A47-7A67-4427-8755-03DBCC23B2D2}">
      <dsp:nvSpPr>
        <dsp:cNvPr id="0" name=""/>
        <dsp:cNvSpPr/>
      </dsp:nvSpPr>
      <dsp:spPr>
        <a:xfrm>
          <a:off x="5988991" y="2807612"/>
          <a:ext cx="4005708" cy="784382"/>
        </a:xfrm>
        <a:prstGeom prst="rect">
          <a:avLst/>
        </a:prstGeom>
        <a:solidFill>
          <a:schemeClr val="bg1">
            <a:lumMod val="95000"/>
          </a:schemeClr>
        </a:solidFill>
        <a:ln w="1905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bg1">
                  <a:lumMod val="75000"/>
                </a:schemeClr>
              </a:solidFill>
            </a:rPr>
            <a:t>Variance or</a:t>
          </a:r>
          <a:br>
            <a:rPr lang="en-US" sz="2600" kern="1200" dirty="0">
              <a:solidFill>
                <a:schemeClr val="bg1">
                  <a:lumMod val="75000"/>
                </a:schemeClr>
              </a:solidFill>
            </a:rPr>
          </a:br>
          <a:r>
            <a:rPr lang="en-US" sz="2600" kern="1200" dirty="0">
              <a:solidFill>
                <a:schemeClr val="bg1">
                  <a:lumMod val="75000"/>
                </a:schemeClr>
              </a:solidFill>
            </a:rPr>
            <a:t>Standard Deviation (SD)</a:t>
          </a:r>
        </a:p>
      </dsp:txBody>
      <dsp:txXfrm>
        <a:off x="5988991" y="2807612"/>
        <a:ext cx="4005708" cy="784382"/>
      </dsp:txXfrm>
    </dsp:sp>
    <dsp:sp modelId="{2BD7EA66-2DA7-4F93-90FE-8DA68DF1EDCA}">
      <dsp:nvSpPr>
        <dsp:cNvPr id="0" name=""/>
        <dsp:cNvSpPr/>
      </dsp:nvSpPr>
      <dsp:spPr>
        <a:xfrm>
          <a:off x="5988991" y="4052950"/>
          <a:ext cx="4005708" cy="784382"/>
        </a:xfrm>
        <a:prstGeom prst="rect">
          <a:avLst/>
        </a:prstGeom>
        <a:solidFill>
          <a:schemeClr val="bg1">
            <a:lumMod val="95000"/>
          </a:schemeClr>
        </a:solidFill>
        <a:ln w="1905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bg1">
                  <a:lumMod val="75000"/>
                </a:schemeClr>
              </a:solidFill>
            </a:rPr>
            <a:t>Interquartile Range (IQR)</a:t>
          </a:r>
        </a:p>
      </dsp:txBody>
      <dsp:txXfrm>
        <a:off x="5988991" y="4052950"/>
        <a:ext cx="4005708" cy="784382"/>
      </dsp:txXfrm>
    </dsp:sp>
    <dsp:sp modelId="{547A1861-ABBE-4A2E-8A96-63F4DE40F99B}">
      <dsp:nvSpPr>
        <dsp:cNvPr id="0" name=""/>
        <dsp:cNvSpPr/>
      </dsp:nvSpPr>
      <dsp:spPr>
        <a:xfrm>
          <a:off x="5988991" y="5298289"/>
          <a:ext cx="4005708" cy="784382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accent2"/>
              </a:solidFill>
            </a:rPr>
            <a:t>Range</a:t>
          </a:r>
        </a:p>
      </dsp:txBody>
      <dsp:txXfrm>
        <a:off x="5988991" y="5298289"/>
        <a:ext cx="4005708" cy="7843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F902ED-B965-4035-AB91-59F57C72E4F1}">
      <dsp:nvSpPr>
        <dsp:cNvPr id="0" name=""/>
        <dsp:cNvSpPr/>
      </dsp:nvSpPr>
      <dsp:spPr>
        <a:xfrm>
          <a:off x="5040233" y="1522968"/>
          <a:ext cx="2393235" cy="2393235"/>
        </a:xfrm>
        <a:prstGeom prst="gear9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Proportions</a:t>
          </a:r>
        </a:p>
      </dsp:txBody>
      <dsp:txXfrm>
        <a:off x="5521380" y="2083572"/>
        <a:ext cx="1430941" cy="1230172"/>
      </dsp:txXfrm>
    </dsp:sp>
    <dsp:sp modelId="{54610565-1153-491A-8C33-EA4691F6ACA0}">
      <dsp:nvSpPr>
        <dsp:cNvPr id="0" name=""/>
        <dsp:cNvSpPr/>
      </dsp:nvSpPr>
      <dsp:spPr>
        <a:xfrm>
          <a:off x="3647804" y="957294"/>
          <a:ext cx="1740535" cy="1740535"/>
        </a:xfrm>
        <a:prstGeom prst="gear6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Counts</a:t>
          </a:r>
        </a:p>
      </dsp:txBody>
      <dsp:txXfrm>
        <a:off x="4085989" y="1398127"/>
        <a:ext cx="864165" cy="858869"/>
      </dsp:txXfrm>
    </dsp:sp>
    <dsp:sp modelId="{C9E570F9-CE22-40B2-9D57-5CFB10584337}">
      <dsp:nvSpPr>
        <dsp:cNvPr id="0" name=""/>
        <dsp:cNvSpPr/>
      </dsp:nvSpPr>
      <dsp:spPr>
        <a:xfrm>
          <a:off x="5155052" y="1113055"/>
          <a:ext cx="2943680" cy="2943680"/>
        </a:xfrm>
        <a:prstGeom prst="circularArrow">
          <a:avLst>
            <a:gd name="adj1" fmla="val 4878"/>
            <a:gd name="adj2" fmla="val 312630"/>
            <a:gd name="adj3" fmla="val 3154951"/>
            <a:gd name="adj4" fmla="val 15204676"/>
            <a:gd name="adj5" fmla="val 5691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D03713-5E9D-4529-A99C-C15051448592}">
      <dsp:nvSpPr>
        <dsp:cNvPr id="0" name=""/>
        <dsp:cNvSpPr/>
      </dsp:nvSpPr>
      <dsp:spPr>
        <a:xfrm>
          <a:off x="3339559" y="571505"/>
          <a:ext cx="2225709" cy="2225709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EF63CC-B5A9-47D3-B656-0FC6E0E824A9}">
      <dsp:nvSpPr>
        <dsp:cNvPr id="0" name=""/>
        <dsp:cNvSpPr/>
      </dsp:nvSpPr>
      <dsp:spPr>
        <a:xfrm>
          <a:off x="4062613" y="154234"/>
          <a:ext cx="3970570" cy="1122986"/>
        </a:xfrm>
        <a:prstGeom prst="roundRect">
          <a:avLst/>
        </a:prstGeom>
        <a:noFill/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ysClr val="windowText" lastClr="000000"/>
              </a:solidFill>
            </a:rPr>
            <a:t>Types of Data in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u="none" kern="1200" dirty="0">
              <a:solidFill>
                <a:sysClr val="windowText" lastClr="000000"/>
              </a:solidFill>
            </a:rPr>
            <a:t>Quantitative Research</a:t>
          </a:r>
        </a:p>
      </dsp:txBody>
      <dsp:txXfrm>
        <a:off x="4117433" y="209054"/>
        <a:ext cx="3860930" cy="1013346"/>
      </dsp:txXfrm>
    </dsp:sp>
    <dsp:sp modelId="{B7EA2692-A12D-49F6-8946-75321087D250}">
      <dsp:nvSpPr>
        <dsp:cNvPr id="0" name=""/>
        <dsp:cNvSpPr/>
      </dsp:nvSpPr>
      <dsp:spPr>
        <a:xfrm>
          <a:off x="2996595" y="1277221"/>
          <a:ext cx="3051302" cy="1150471"/>
        </a:xfrm>
        <a:custGeom>
          <a:avLst/>
          <a:gdLst/>
          <a:ahLst/>
          <a:cxnLst/>
          <a:rect l="0" t="0" r="0" b="0"/>
          <a:pathLst>
            <a:path>
              <a:moveTo>
                <a:pt x="3051302" y="0"/>
              </a:moveTo>
              <a:lnTo>
                <a:pt x="3051302" y="575235"/>
              </a:lnTo>
              <a:lnTo>
                <a:pt x="0" y="575235"/>
              </a:lnTo>
              <a:lnTo>
                <a:pt x="0" y="1150471"/>
              </a:lnTo>
            </a:path>
          </a:pathLst>
        </a:custGeom>
        <a:noFill/>
        <a:ln w="5715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67039B-EED0-44AC-9435-6A0ADD6BC8EA}">
      <dsp:nvSpPr>
        <dsp:cNvPr id="0" name=""/>
        <dsp:cNvSpPr/>
      </dsp:nvSpPr>
      <dsp:spPr>
        <a:xfrm>
          <a:off x="1922404" y="2427693"/>
          <a:ext cx="2148382" cy="707230"/>
        </a:xfrm>
        <a:prstGeom prst="roundRect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0070C0"/>
              </a:solidFill>
            </a:rPr>
            <a:t>Categorical</a:t>
          </a:r>
        </a:p>
      </dsp:txBody>
      <dsp:txXfrm>
        <a:off x="1956928" y="2462217"/>
        <a:ext cx="2079334" cy="638182"/>
      </dsp:txXfrm>
    </dsp:sp>
    <dsp:sp modelId="{3AEF71A6-5F1F-4BB8-9200-65225EDB274D}">
      <dsp:nvSpPr>
        <dsp:cNvPr id="0" name=""/>
        <dsp:cNvSpPr/>
      </dsp:nvSpPr>
      <dsp:spPr>
        <a:xfrm>
          <a:off x="1396585" y="3134923"/>
          <a:ext cx="1600010" cy="546263"/>
        </a:xfrm>
        <a:custGeom>
          <a:avLst/>
          <a:gdLst/>
          <a:ahLst/>
          <a:cxnLst/>
          <a:rect l="0" t="0" r="0" b="0"/>
          <a:pathLst>
            <a:path>
              <a:moveTo>
                <a:pt x="1600010" y="0"/>
              </a:moveTo>
              <a:lnTo>
                <a:pt x="1600010" y="273131"/>
              </a:lnTo>
              <a:lnTo>
                <a:pt x="0" y="273131"/>
              </a:lnTo>
              <a:lnTo>
                <a:pt x="0" y="546263"/>
              </a:lnTo>
            </a:path>
          </a:pathLst>
        </a:custGeom>
        <a:noFill/>
        <a:ln w="5715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9A773C-DDE4-4343-9EE8-F6E3ACE8FB76}">
      <dsp:nvSpPr>
        <dsp:cNvPr id="0" name=""/>
        <dsp:cNvSpPr/>
      </dsp:nvSpPr>
      <dsp:spPr>
        <a:xfrm>
          <a:off x="428" y="3681186"/>
          <a:ext cx="2792313" cy="1135389"/>
        </a:xfrm>
        <a:prstGeom prst="roundRect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0070C0"/>
              </a:solidFill>
            </a:rPr>
            <a:t>Nominal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0070C0"/>
              </a:solidFill>
            </a:rPr>
            <a:t>(gender, marital status, race)</a:t>
          </a:r>
        </a:p>
      </dsp:txBody>
      <dsp:txXfrm>
        <a:off x="55853" y="3736611"/>
        <a:ext cx="2681463" cy="1024539"/>
      </dsp:txXfrm>
    </dsp:sp>
    <dsp:sp modelId="{4CF13388-382C-44C7-BB30-EFF7D313E368}">
      <dsp:nvSpPr>
        <dsp:cNvPr id="0" name=""/>
        <dsp:cNvSpPr/>
      </dsp:nvSpPr>
      <dsp:spPr>
        <a:xfrm>
          <a:off x="2996595" y="3134923"/>
          <a:ext cx="1586905" cy="5462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3131"/>
              </a:lnTo>
              <a:lnTo>
                <a:pt x="1586905" y="273131"/>
              </a:lnTo>
              <a:lnTo>
                <a:pt x="1586905" y="546263"/>
              </a:lnTo>
            </a:path>
          </a:pathLst>
        </a:custGeom>
        <a:noFill/>
        <a:ln w="5715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223EE5-B077-44C5-B26B-34A525C5C709}">
      <dsp:nvSpPr>
        <dsp:cNvPr id="0" name=""/>
        <dsp:cNvSpPr/>
      </dsp:nvSpPr>
      <dsp:spPr>
        <a:xfrm>
          <a:off x="3174240" y="3681186"/>
          <a:ext cx="2818522" cy="1135389"/>
        </a:xfrm>
        <a:prstGeom prst="roundRect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0070C0"/>
              </a:solidFill>
            </a:rPr>
            <a:t>Ordinal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0070C0"/>
              </a:solidFill>
            </a:rPr>
            <a:t>(severity scale, good/better/best)</a:t>
          </a:r>
        </a:p>
      </dsp:txBody>
      <dsp:txXfrm>
        <a:off x="3229665" y="3736611"/>
        <a:ext cx="2707672" cy="1024539"/>
      </dsp:txXfrm>
    </dsp:sp>
    <dsp:sp modelId="{73B8E8C9-2BC5-4972-AB45-31CC8C7BF6A2}">
      <dsp:nvSpPr>
        <dsp:cNvPr id="0" name=""/>
        <dsp:cNvSpPr/>
      </dsp:nvSpPr>
      <dsp:spPr>
        <a:xfrm>
          <a:off x="6047898" y="1277221"/>
          <a:ext cx="3051302" cy="11504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5235"/>
              </a:lnTo>
              <a:lnTo>
                <a:pt x="3051302" y="575235"/>
              </a:lnTo>
              <a:lnTo>
                <a:pt x="3051302" y="1150471"/>
              </a:lnTo>
            </a:path>
          </a:pathLst>
        </a:custGeom>
        <a:noFill/>
        <a:ln w="5715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051FFE-45A1-4DBD-B364-5EC99DD33A70}">
      <dsp:nvSpPr>
        <dsp:cNvPr id="0" name=""/>
        <dsp:cNvSpPr/>
      </dsp:nvSpPr>
      <dsp:spPr>
        <a:xfrm>
          <a:off x="8025010" y="2427693"/>
          <a:ext cx="2148382" cy="707230"/>
        </a:xfrm>
        <a:prstGeom prst="roundRect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2">
                  <a:lumMod val="75000"/>
                </a:schemeClr>
              </a:solidFill>
            </a:rPr>
            <a:t>Numerical</a:t>
          </a:r>
        </a:p>
      </dsp:txBody>
      <dsp:txXfrm>
        <a:off x="8059534" y="2462217"/>
        <a:ext cx="2079334" cy="638182"/>
      </dsp:txXfrm>
    </dsp:sp>
    <dsp:sp modelId="{578A8C79-92DB-4490-B4ED-A0F4454CF245}">
      <dsp:nvSpPr>
        <dsp:cNvPr id="0" name=""/>
        <dsp:cNvSpPr/>
      </dsp:nvSpPr>
      <dsp:spPr>
        <a:xfrm>
          <a:off x="7641356" y="3134923"/>
          <a:ext cx="1457844" cy="546263"/>
        </a:xfrm>
        <a:custGeom>
          <a:avLst/>
          <a:gdLst/>
          <a:ahLst/>
          <a:cxnLst/>
          <a:rect l="0" t="0" r="0" b="0"/>
          <a:pathLst>
            <a:path>
              <a:moveTo>
                <a:pt x="1457844" y="0"/>
              </a:moveTo>
              <a:lnTo>
                <a:pt x="1457844" y="273131"/>
              </a:lnTo>
              <a:lnTo>
                <a:pt x="0" y="273131"/>
              </a:lnTo>
              <a:lnTo>
                <a:pt x="0" y="546263"/>
              </a:lnTo>
            </a:path>
          </a:pathLst>
        </a:custGeom>
        <a:noFill/>
        <a:ln w="5715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181096-BC4B-4FD3-985F-58229FB299E9}">
      <dsp:nvSpPr>
        <dsp:cNvPr id="0" name=""/>
        <dsp:cNvSpPr/>
      </dsp:nvSpPr>
      <dsp:spPr>
        <a:xfrm>
          <a:off x="6374260" y="3681186"/>
          <a:ext cx="2534191" cy="1135389"/>
        </a:xfrm>
        <a:prstGeom prst="roundRect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2">
                  <a:lumMod val="75000"/>
                </a:schemeClr>
              </a:solidFill>
            </a:rPr>
            <a:t>Discrete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accent2">
                  <a:lumMod val="75000"/>
                </a:schemeClr>
              </a:solidFill>
            </a:rPr>
            <a:t>(number of children in a family)</a:t>
          </a:r>
        </a:p>
      </dsp:txBody>
      <dsp:txXfrm>
        <a:off x="6429685" y="3736611"/>
        <a:ext cx="2423341" cy="1024539"/>
      </dsp:txXfrm>
    </dsp:sp>
    <dsp:sp modelId="{0EF63B46-2CF5-422B-ADB4-E4A38E51E737}">
      <dsp:nvSpPr>
        <dsp:cNvPr id="0" name=""/>
        <dsp:cNvSpPr/>
      </dsp:nvSpPr>
      <dsp:spPr>
        <a:xfrm>
          <a:off x="9099201" y="3134923"/>
          <a:ext cx="1457844" cy="5462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3131"/>
              </a:lnTo>
              <a:lnTo>
                <a:pt x="1457844" y="273131"/>
              </a:lnTo>
              <a:lnTo>
                <a:pt x="1457844" y="546263"/>
              </a:lnTo>
            </a:path>
          </a:pathLst>
        </a:custGeom>
        <a:noFill/>
        <a:ln w="5715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3EC8A2-12FD-4872-BAB2-D266CDC111B0}">
      <dsp:nvSpPr>
        <dsp:cNvPr id="0" name=""/>
        <dsp:cNvSpPr/>
      </dsp:nvSpPr>
      <dsp:spPr>
        <a:xfrm>
          <a:off x="9289950" y="3681186"/>
          <a:ext cx="2534191" cy="1135389"/>
        </a:xfrm>
        <a:prstGeom prst="roundRect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2">
                  <a:lumMod val="75000"/>
                </a:schemeClr>
              </a:solidFill>
            </a:rPr>
            <a:t>Continuous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accent2">
                  <a:lumMod val="75000"/>
                </a:schemeClr>
              </a:solidFill>
            </a:rPr>
            <a:t>(height, weight, cholesterol level)</a:t>
          </a:r>
        </a:p>
      </dsp:txBody>
      <dsp:txXfrm>
        <a:off x="9345375" y="3736611"/>
        <a:ext cx="2423341" cy="10245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F89DEE-1D90-4938-98FB-F3BBB4129318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E4B20-45D2-4785-ACF7-FD1DB34FB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41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Sample of 50, compare the weights of boys and girls</a:t>
            </a:r>
          </a:p>
        </p:txBody>
      </p:sp>
    </p:spTree>
    <p:extLst>
      <p:ext uri="{BB962C8B-B14F-4D97-AF65-F5344CB8AC3E}">
        <p14:creationId xmlns:p14="http://schemas.microsoft.com/office/powerpoint/2010/main" val="1157493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ar-SA" dirty="0"/>
              <a:t>التحليل الاستنباطي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516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E4B20-45D2-4785-ACF7-FD1DB34FBE4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3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B70C-8442-100F-3394-0BA4D54CE3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CD122-679D-4FF3-30FF-E92345F3AA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F242A-E49C-B1F7-61AA-E7A9B9453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FB86C-4D39-489C-B665-BCF0FCA3FB43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9DD67-2876-E55C-BE34-39EA97E12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6151B-9611-7DC6-5639-43D53857E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12AC9-9E42-4E1A-B167-37D7717DD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080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256F1-27B8-F157-3F21-FADE0C396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926BD5-63EA-AE6B-399C-ED12A54375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0C6A8-2080-B1FC-089C-F77D6EDD1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FB86C-4D39-489C-B665-BCF0FCA3FB43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1A6C5-0B38-A511-8BA3-3E1155028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8880B-FCCA-3865-8BE5-F95E4864C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12AC9-9E42-4E1A-B167-37D7717DD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452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5F7C14-08F0-1971-7051-696A5341A8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211444-89BD-E7F3-7CDA-046B10D45A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9E542-27B8-36C9-5D39-537BC7F98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FB86C-4D39-489C-B665-BCF0FCA3FB43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4E4D7-8CBE-528D-7B54-9641432CB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BD627-34A8-A9EB-DCB2-F507B1A94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12AC9-9E42-4E1A-B167-37D7717DD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0365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116233" y="1729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7116233" y="3458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1pPr>
            <a:lvl2pPr marL="1219170" lvl="1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2pPr>
            <a:lvl3pPr marL="1828754" lvl="2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3pPr>
            <a:lvl4pPr marL="2438339" lvl="3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4pPr>
            <a:lvl5pPr marL="3047924" lvl="4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5pPr>
            <a:lvl6pPr marL="3657509" lvl="5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6pPr>
            <a:lvl7pPr marL="4267093" lvl="6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7pPr>
            <a:lvl8pPr marL="4876678" lvl="7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8pPr>
            <a:lvl9pPr marL="5486263" lvl="8" indent="-440256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47894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901200" y="2600133"/>
            <a:ext cx="6389600" cy="8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725600" y="4939533"/>
            <a:ext cx="67408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91984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5016893" y="4237000"/>
            <a:ext cx="40916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397693" y="4383333"/>
            <a:ext cx="3217200" cy="12420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5016893" y="4960867"/>
            <a:ext cx="4091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46945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userDrawn="1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D59476-F9B3-47BF-AB98-92FD3196A6F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683982" y="2211917"/>
            <a:ext cx="4257068" cy="3680883"/>
          </a:xfrm>
        </p:spPr>
        <p:txBody>
          <a:bodyPr/>
          <a:lstStyle>
            <a:lvl1pPr>
              <a:buClr>
                <a:schemeClr val="bg1"/>
              </a:buClr>
              <a:buSzPct val="100000"/>
              <a:defRPr sz="1867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100000"/>
              <a:defRPr sz="1467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100000"/>
              <a:defRPr sz="1467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100000"/>
              <a:defRPr sz="1467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100000"/>
              <a:defRPr sz="1467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01855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116233" y="1729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7116233" y="3458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1pPr>
            <a:lvl2pPr marL="1219170" lvl="1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2pPr>
            <a:lvl3pPr marL="1828754" lvl="2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3pPr>
            <a:lvl4pPr marL="2438339" lvl="3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4pPr>
            <a:lvl5pPr marL="3047924" lvl="4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5pPr>
            <a:lvl6pPr marL="3657509" lvl="5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6pPr>
            <a:lvl7pPr marL="4267093" lvl="6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7pPr>
            <a:lvl8pPr marL="4876678" lvl="7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8pPr>
            <a:lvl9pPr marL="5486263" lvl="8" indent="-440256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01429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19792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91142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1251333" y="1661367"/>
            <a:ext cx="9562800" cy="40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21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1pPr>
            <a:lvl2pPr marL="1219170" lvl="1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2pPr>
            <a:lvl3pPr marL="1828754" lvl="2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3pPr>
            <a:lvl4pPr marL="2438339" lvl="3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4pPr>
            <a:lvl5pPr marL="3047924" lvl="4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5pPr>
            <a:lvl6pPr marL="3657509" lvl="5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6pPr>
            <a:lvl7pPr marL="4267093" lvl="6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7pPr>
            <a:lvl8pPr marL="4876678" lvl="7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8pPr>
            <a:lvl9pPr marL="5486263" lvl="8" indent="-402157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8298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2A61E-0093-95D6-613E-4FA384833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7D0F5-1A89-F067-E122-F6AFC2005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665F-602E-F301-40EE-A714E3EF7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FB86C-4D39-489C-B665-BCF0FCA3FB43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6169F-222D-997D-D2EE-05B710ED8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2F4C4-56F2-5CAE-06E9-B696942CE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12AC9-9E42-4E1A-B167-37D7717DD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7814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4717996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4717996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8038071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8038071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397929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397929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397933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4718000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8038067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6569708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2467367" y="1543900"/>
            <a:ext cx="7257200" cy="34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3309200" y="5260800"/>
            <a:ext cx="557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26985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698000" y="1825333"/>
            <a:ext cx="8796000" cy="28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3309200" y="3359367"/>
            <a:ext cx="557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639248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1233160" y="1013833"/>
            <a:ext cx="40916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1233167" y="2245700"/>
            <a:ext cx="4407200" cy="1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1233167" y="4760000"/>
            <a:ext cx="44072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333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333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5692013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4717996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4717996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8038071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8038071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397929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397929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52589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2583117" y="3284233"/>
            <a:ext cx="3186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2583117" y="4197433"/>
            <a:ext cx="3186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6422084" y="3284233"/>
            <a:ext cx="3186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6422084" y="4197433"/>
            <a:ext cx="3186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6897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26502-7A16-6C67-F54D-D7E97F6C3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6DC41-FDB2-A38F-9FAC-62B93C308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7E8C71-879A-6E60-1898-4D6618C22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FB86C-4D39-489C-B665-BCF0FCA3FB43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1C72C-45CB-EB07-2FB8-840A138A4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6C7CE-7B2D-EB9A-038C-3D3C81782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12AC9-9E42-4E1A-B167-37D7717DD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91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5E795-A2D7-1F6E-F0AF-F9B73CBBD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BCC65-4A27-FCE7-0347-AA1F9B28D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83E4D1-70C1-5F34-EE6E-C6B51D5C97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307DF0-4F31-4BFF-39BA-507902627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FB86C-4D39-489C-B665-BCF0FCA3FB43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BA6CF8-0B76-00C7-F18D-ECC2985C3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1FD2B3-353E-3395-54DA-7870443BA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12AC9-9E42-4E1A-B167-37D7717DD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500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E356A-8BB2-5F51-6AC7-A2F274F93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B5A08-4EDD-8BC3-48C0-B9B8CE63A9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B3882-070A-07CD-48E8-F9683B7952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FEA600-F721-F28B-6AAA-C200FA68B4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166468-E886-E76F-8826-D9AB84C1B3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FBB26B-7336-3BBF-8A43-90A23B14F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FB86C-4D39-489C-B665-BCF0FCA3FB43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DD1496-6D51-0C5F-07F8-D49E73679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C83C39-4EC9-C59D-E49C-591BC5EC7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12AC9-9E42-4E1A-B167-37D7717DD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89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C0D87-9EDE-2AAF-B708-08F4CD404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87BE4-2C5F-1D69-F956-20C4F594F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FB86C-4D39-489C-B665-BCF0FCA3FB43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10B869-7561-311B-D81F-1D4424027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144C59-ED39-155C-F775-E0C69D7DC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12AC9-9E42-4E1A-B167-37D7717DD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136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392A1D-3F2B-6620-0C9F-5B02CDBD7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FB86C-4D39-489C-B665-BCF0FCA3FB43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AE8100-2C7F-E0FD-5715-CC59A532A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76AD95-3DC6-5463-C099-B2C25F1F4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12AC9-9E42-4E1A-B167-37D7717DD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783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FCA60-19C7-EEA7-E0F6-D18AB1B96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AF1A2-140E-B9D6-124B-79D7D6E7D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FD379A-0879-1073-D914-81FD68D403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F8745F-0463-7533-4E48-E39F9FEA5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FB86C-4D39-489C-B665-BCF0FCA3FB43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87EE9A-EB4D-7EE8-71E6-EAB530A52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67E94-1A88-BE0E-D97C-4F853F688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12AC9-9E42-4E1A-B167-37D7717DD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565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966CA-C287-F3A2-FF42-7B43BD3F8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BF00FF-91BC-7F55-AB55-91C830E2F1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DE9532-967B-DCEC-B0A3-5DE05724C9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961588-B585-69CA-6043-30EDDCE5E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FB86C-4D39-489C-B665-BCF0FCA3FB43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EF4F70-580D-3CB5-C9B9-DDF3C28AC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99CF76-859D-9976-C996-38AB9D2BD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12AC9-9E42-4E1A-B167-37D7717DD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154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B9D8FE-10B2-FCDD-A9E9-E4DCF9D20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9D73E0-928F-3F77-CE73-CA65AFB59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D5006-38C5-F9E0-54D5-D6A49A755E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1FB86C-4D39-489C-B665-BCF0FCA3FB43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F1BFB-EC38-BC3D-6329-DE85E24F0F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CBF0D-A257-D18C-868F-30ABAE5FCD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312AC9-9E42-4E1A-B167-37D7717DD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841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24436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" Type="http://schemas.openxmlformats.org/officeDocument/2006/relationships/image" Target="../media/image26.svg"/><Relationship Id="rId21" Type="http://schemas.openxmlformats.org/officeDocument/2006/relationships/image" Target="../media/image44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17" Type="http://schemas.openxmlformats.org/officeDocument/2006/relationships/image" Target="../media/image40.svg"/><Relationship Id="rId25" Type="http://schemas.openxmlformats.org/officeDocument/2006/relationships/image" Target="../media/image48.sv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24" Type="http://schemas.openxmlformats.org/officeDocument/2006/relationships/image" Target="../media/image47.png"/><Relationship Id="rId5" Type="http://schemas.openxmlformats.org/officeDocument/2006/relationships/image" Target="../media/image28.svg"/><Relationship Id="rId15" Type="http://schemas.openxmlformats.org/officeDocument/2006/relationships/image" Target="../media/image38.svg"/><Relationship Id="rId23" Type="http://schemas.openxmlformats.org/officeDocument/2006/relationships/image" Target="../media/image46.svg"/><Relationship Id="rId10" Type="http://schemas.openxmlformats.org/officeDocument/2006/relationships/image" Target="../media/image33.png"/><Relationship Id="rId19" Type="http://schemas.openxmlformats.org/officeDocument/2006/relationships/image" Target="../media/image42.sv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37.png"/><Relationship Id="rId22" Type="http://schemas.openxmlformats.org/officeDocument/2006/relationships/image" Target="../media/image45.png"/><Relationship Id="rId27" Type="http://schemas.openxmlformats.org/officeDocument/2006/relationships/image" Target="../media/image5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44.svg"/><Relationship Id="rId18" Type="http://schemas.openxmlformats.org/officeDocument/2006/relationships/image" Target="../media/image54.png"/><Relationship Id="rId3" Type="http://schemas.openxmlformats.org/officeDocument/2006/relationships/image" Target="../media/image51.png"/><Relationship Id="rId7" Type="http://schemas.openxmlformats.org/officeDocument/2006/relationships/image" Target="../media/image26.svg"/><Relationship Id="rId12" Type="http://schemas.openxmlformats.org/officeDocument/2006/relationships/image" Target="../media/image43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53.svg"/><Relationship Id="rId15" Type="http://schemas.openxmlformats.org/officeDocument/2006/relationships/image" Target="../media/image42.svg"/><Relationship Id="rId10" Type="http://schemas.openxmlformats.org/officeDocument/2006/relationships/image" Target="../media/image29.png"/><Relationship Id="rId19" Type="http://schemas.openxmlformats.org/officeDocument/2006/relationships/image" Target="../media/image55.svg"/><Relationship Id="rId4" Type="http://schemas.openxmlformats.org/officeDocument/2006/relationships/image" Target="../media/image52.svg"/><Relationship Id="rId9" Type="http://schemas.openxmlformats.org/officeDocument/2006/relationships/image" Target="../media/image28.svg"/><Relationship Id="rId1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41.png"/><Relationship Id="rId1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44.svg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7.sv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svg"/><Relationship Id="rId11" Type="http://schemas.openxmlformats.org/officeDocument/2006/relationships/image" Target="../media/image43.png"/><Relationship Id="rId5" Type="http://schemas.openxmlformats.org/officeDocument/2006/relationships/image" Target="../media/image27.png"/><Relationship Id="rId15" Type="http://schemas.openxmlformats.org/officeDocument/2006/relationships/image" Target="../media/image56.png"/><Relationship Id="rId10" Type="http://schemas.openxmlformats.org/officeDocument/2006/relationships/image" Target="../media/image36.svg"/><Relationship Id="rId19" Type="http://schemas.openxmlformats.org/officeDocument/2006/relationships/image" Target="../media/image53.svg"/><Relationship Id="rId4" Type="http://schemas.openxmlformats.org/officeDocument/2006/relationships/image" Target="../media/image26.svg"/><Relationship Id="rId9" Type="http://schemas.openxmlformats.org/officeDocument/2006/relationships/image" Target="../media/image35.png"/><Relationship Id="rId14" Type="http://schemas.openxmlformats.org/officeDocument/2006/relationships/image" Target="../media/image42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10" Type="http://schemas.openxmlformats.org/officeDocument/2006/relationships/image" Target="../media/image66.sv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diagramLayout" Target="../diagrams/layout7.xml"/><Relationship Id="rId7" Type="http://schemas.openxmlformats.org/officeDocument/2006/relationships/image" Target="../media/image68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mailto:mtwfig@gmail.com" TargetMode="External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hyperlink" Target="https://www.linkedin.com/in/mohamed-albirair-0206bbb2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7.svg"/><Relationship Id="rId7" Type="http://schemas.openxmlformats.org/officeDocument/2006/relationships/image" Target="../media/image79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81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34469597/what-is-the-difference-between-inferential-analysis-and-predictive-analysis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2873A-61D8-0647-EABF-4E951442E4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Data Analysis I:</a:t>
            </a:r>
            <a:br>
              <a:rPr lang="en-US" b="1" dirty="0"/>
            </a:br>
            <a:r>
              <a:rPr lang="en-US" dirty="0"/>
              <a:t>Types of Data and</a:t>
            </a:r>
            <a:br>
              <a:rPr lang="en-US" dirty="0"/>
            </a:br>
            <a:r>
              <a:rPr lang="en-US" dirty="0"/>
              <a:t>Descriptive Statistics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7863A5-B54A-CBE7-6F54-78F5A70173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b"/>
          <a:lstStyle/>
          <a:p>
            <a:r>
              <a:rPr lang="en-US" dirty="0"/>
              <a:t>Mohamed Albirair, MBBS, MPH, PhD</a:t>
            </a:r>
          </a:p>
          <a:p>
            <a:r>
              <a:rPr lang="en-US" dirty="0"/>
              <a:t>Jan 2026</a:t>
            </a:r>
          </a:p>
        </p:txBody>
      </p:sp>
    </p:spTree>
    <p:extLst>
      <p:ext uri="{BB962C8B-B14F-4D97-AF65-F5344CB8AC3E}">
        <p14:creationId xmlns:p14="http://schemas.microsoft.com/office/powerpoint/2010/main" val="732067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A67E4-B949-A38B-2B63-55E5CCD4A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E1CC2-F50F-1512-092F-24A51297C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 #3</a:t>
            </a:r>
          </a:p>
        </p:txBody>
      </p:sp>
      <p:sp>
        <p:nvSpPr>
          <p:cNvPr id="4" name="Google Shape;215;p44">
            <a:extLst>
              <a:ext uri="{FF2B5EF4-FFF2-40B4-BE49-F238E27FC236}">
                <a16:creationId xmlns:a16="http://schemas.microsoft.com/office/drawing/2014/main" id="{43D0BE32-FF01-D342-E526-71CDE5FB1E8B}"/>
              </a:ext>
            </a:extLst>
          </p:cNvPr>
          <p:cNvSpPr txBox="1">
            <a:spLocks/>
          </p:cNvSpPr>
          <p:nvPr/>
        </p:nvSpPr>
        <p:spPr>
          <a:xfrm>
            <a:off x="2345891" y="2504399"/>
            <a:ext cx="4570789" cy="1755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bg1"/>
              </a:buClr>
            </a:pPr>
            <a:r>
              <a:rPr lang="en-US" sz="1867" i="1" dirty="0">
                <a:solidFill>
                  <a:schemeClr val="tx1"/>
                </a:solidFill>
              </a:rPr>
              <a:t>“Patient demographic and clinical characteristics were </a:t>
            </a:r>
            <a:r>
              <a:rPr lang="en-US" sz="1867" b="1" i="1" dirty="0">
                <a:solidFill>
                  <a:schemeClr val="accent6"/>
                </a:solidFill>
              </a:rPr>
              <a:t>summarized</a:t>
            </a:r>
            <a:r>
              <a:rPr lang="en-US" sz="1867" i="1" dirty="0">
                <a:solidFill>
                  <a:schemeClr val="tx1"/>
                </a:solidFill>
              </a:rPr>
              <a:t> by using </a:t>
            </a:r>
            <a:r>
              <a:rPr lang="en-US" sz="1867" b="1" i="1" dirty="0">
                <a:solidFill>
                  <a:srgbClr val="0070C0"/>
                </a:solidFill>
              </a:rPr>
              <a:t>frequencies</a:t>
            </a:r>
            <a:r>
              <a:rPr lang="en-US" sz="1867" b="1" i="1" dirty="0">
                <a:solidFill>
                  <a:schemeClr val="tx1"/>
                </a:solidFill>
              </a:rPr>
              <a:t> </a:t>
            </a:r>
            <a:r>
              <a:rPr lang="en-US" sz="1867" i="1" dirty="0">
                <a:solidFill>
                  <a:schemeClr val="tx1"/>
                </a:solidFill>
              </a:rPr>
              <a:t>for </a:t>
            </a:r>
            <a:r>
              <a:rPr lang="en-US" sz="1867" b="1" i="1" dirty="0">
                <a:solidFill>
                  <a:srgbClr val="0070C0"/>
                </a:solidFill>
              </a:rPr>
              <a:t>categorical</a:t>
            </a:r>
            <a:r>
              <a:rPr lang="en-US" sz="1867" b="1" i="1" dirty="0">
                <a:solidFill>
                  <a:schemeClr val="tx1"/>
                </a:solidFill>
              </a:rPr>
              <a:t> </a:t>
            </a:r>
            <a:r>
              <a:rPr lang="en-US" sz="1867" i="1" dirty="0">
                <a:solidFill>
                  <a:schemeClr val="tx1"/>
                </a:solidFill>
              </a:rPr>
              <a:t>variables.”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E3EEF2-4054-35F5-D8E5-D3BDDD3CE3DB}"/>
              </a:ext>
            </a:extLst>
          </p:cNvPr>
          <p:cNvSpPr txBox="1"/>
          <p:nvPr/>
        </p:nvSpPr>
        <p:spPr>
          <a:xfrm>
            <a:off x="411125" y="3182004"/>
            <a:ext cx="17437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latin typeface="Montserrat"/>
                <a:sym typeface="Montserrat"/>
              </a:rPr>
              <a:t>Descriptive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D55CF-AC69-5F5B-F25B-B45A69C7DD88}"/>
              </a:ext>
            </a:extLst>
          </p:cNvPr>
          <p:cNvSpPr txBox="1"/>
          <p:nvPr/>
        </p:nvSpPr>
        <p:spPr>
          <a:xfrm>
            <a:off x="2881444" y="1939651"/>
            <a:ext cx="23938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Montserrat"/>
                <a:sym typeface="Montserrat"/>
              </a:rPr>
              <a:t>Categorical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BF7DBA-FD4D-880D-806E-16B103AE18B0}"/>
              </a:ext>
            </a:extLst>
          </p:cNvPr>
          <p:cNvSpPr txBox="1"/>
          <p:nvPr/>
        </p:nvSpPr>
        <p:spPr>
          <a:xfrm>
            <a:off x="8198439" y="1939651"/>
            <a:ext cx="23938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latin typeface="Montserrat"/>
                <a:sym typeface="Montserrat"/>
              </a:rPr>
              <a:t>Numerical</a:t>
            </a:r>
          </a:p>
        </p:txBody>
      </p:sp>
      <p:sp>
        <p:nvSpPr>
          <p:cNvPr id="8" name="Google Shape;215;p44">
            <a:extLst>
              <a:ext uri="{FF2B5EF4-FFF2-40B4-BE49-F238E27FC236}">
                <a16:creationId xmlns:a16="http://schemas.microsoft.com/office/drawing/2014/main" id="{B2C7A8DE-231B-9E41-E605-1F3C35FE70F5}"/>
              </a:ext>
            </a:extLst>
          </p:cNvPr>
          <p:cNvSpPr txBox="1">
            <a:spLocks/>
          </p:cNvSpPr>
          <p:nvPr/>
        </p:nvSpPr>
        <p:spPr>
          <a:xfrm>
            <a:off x="7073900" y="2504399"/>
            <a:ext cx="4570789" cy="1755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bg1"/>
              </a:buClr>
            </a:pPr>
            <a:r>
              <a:rPr lang="en-US" sz="1867" i="1" dirty="0">
                <a:solidFill>
                  <a:schemeClr val="tx1"/>
                </a:solidFill>
              </a:rPr>
              <a:t>“Patient demographic and clinical characteristics were </a:t>
            </a:r>
            <a:r>
              <a:rPr lang="en-US" sz="1867" b="1" i="1" dirty="0">
                <a:solidFill>
                  <a:schemeClr val="accent6"/>
                </a:solidFill>
              </a:rPr>
              <a:t>summarized</a:t>
            </a:r>
            <a:r>
              <a:rPr lang="en-US" sz="1867" i="1" dirty="0">
                <a:solidFill>
                  <a:schemeClr val="tx1"/>
                </a:solidFill>
              </a:rPr>
              <a:t> by </a:t>
            </a:r>
            <a:r>
              <a:rPr lang="en-US" sz="1867" b="1" i="1" dirty="0">
                <a:solidFill>
                  <a:schemeClr val="accent2"/>
                </a:solidFill>
              </a:rPr>
              <a:t>medians</a:t>
            </a:r>
            <a:r>
              <a:rPr lang="en-US" sz="1867" b="1" i="1" dirty="0">
                <a:solidFill>
                  <a:schemeClr val="tx1"/>
                </a:solidFill>
              </a:rPr>
              <a:t> </a:t>
            </a:r>
            <a:r>
              <a:rPr lang="en-US" sz="1867" i="1" dirty="0">
                <a:solidFill>
                  <a:schemeClr val="tx1"/>
                </a:solidFill>
              </a:rPr>
              <a:t>with </a:t>
            </a:r>
            <a:r>
              <a:rPr lang="en-US" sz="1867" b="1" i="1" dirty="0">
                <a:solidFill>
                  <a:schemeClr val="accent2"/>
                </a:solidFill>
              </a:rPr>
              <a:t>interquartile ranges (IQRs)</a:t>
            </a:r>
            <a:r>
              <a:rPr lang="en-US" sz="1867" b="1" i="1" dirty="0">
                <a:solidFill>
                  <a:schemeClr val="tx1"/>
                </a:solidFill>
              </a:rPr>
              <a:t> </a:t>
            </a:r>
            <a:r>
              <a:rPr lang="en-US" sz="1867" i="1" dirty="0">
                <a:solidFill>
                  <a:schemeClr val="tx1"/>
                </a:solidFill>
              </a:rPr>
              <a:t>for </a:t>
            </a:r>
            <a:r>
              <a:rPr lang="en-US" sz="1867" b="1" i="1" dirty="0">
                <a:solidFill>
                  <a:schemeClr val="accent2"/>
                </a:solidFill>
              </a:rPr>
              <a:t>numerical</a:t>
            </a:r>
            <a:r>
              <a:rPr lang="en-US" sz="1867" i="1" dirty="0">
                <a:solidFill>
                  <a:schemeClr val="tx1"/>
                </a:solidFill>
              </a:rPr>
              <a:t> variables.”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C8FB53-2B16-E1E5-0537-47202A432DE9}"/>
              </a:ext>
            </a:extLst>
          </p:cNvPr>
          <p:cNvSpPr txBox="1"/>
          <p:nvPr/>
        </p:nvSpPr>
        <p:spPr>
          <a:xfrm>
            <a:off x="411125" y="4908318"/>
            <a:ext cx="17437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Montserrat"/>
                <a:sym typeface="Montserrat"/>
              </a:rPr>
              <a:t>Inferential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215;p44">
                <a:extLst>
                  <a:ext uri="{FF2B5EF4-FFF2-40B4-BE49-F238E27FC236}">
                    <a16:creationId xmlns:a16="http://schemas.microsoft.com/office/drawing/2014/main" id="{C54FCA14-437C-E188-08EB-72AA4721AE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45891" y="4470399"/>
                <a:ext cx="4570789" cy="15837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ontserrat"/>
                  <a:buNone/>
                  <a:defRPr sz="1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9pPr>
              </a:lstStyle>
              <a:p>
                <a:pPr marL="0" indent="0" algn="l">
                  <a:buClr>
                    <a:schemeClr val="bg1"/>
                  </a:buClr>
                </a:pPr>
                <a:r>
                  <a:rPr lang="en-US" sz="1867" b="1" i="1" dirty="0">
                    <a:solidFill>
                      <a:srgbClr val="0070C0"/>
                    </a:solidFill>
                  </a:rPr>
                  <a:t>Categorical</a:t>
                </a:r>
                <a:r>
                  <a:rPr lang="en-US" sz="1867" i="1" dirty="0">
                    <a:solidFill>
                      <a:schemeClr val="tx1"/>
                    </a:solidFill>
                  </a:rPr>
                  <a:t> variables were </a:t>
                </a:r>
                <a:r>
                  <a:rPr lang="en-US" sz="1867" b="1" i="1" dirty="0">
                    <a:solidFill>
                      <a:srgbClr val="C00000"/>
                    </a:solidFill>
                  </a:rPr>
                  <a:t>compared</a:t>
                </a:r>
                <a:r>
                  <a:rPr lang="en-US" sz="1867" i="1" dirty="0">
                    <a:solidFill>
                      <a:schemeClr val="tx1"/>
                    </a:solidFill>
                  </a:rPr>
                  <a:t> with </a:t>
                </a:r>
                <a:r>
                  <a:rPr lang="en-US" sz="1867" b="1" i="1" dirty="0">
                    <a:solidFill>
                      <a:srgbClr val="0070C0"/>
                    </a:solidFill>
                  </a:rPr>
                  <a:t>Rao-Scott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67" b="1" i="1" dirty="0">
                    <a:solidFill>
                      <a:schemeClr val="tx1"/>
                    </a:solidFill>
                  </a:rPr>
                  <a:t> </a:t>
                </a:r>
                <a:r>
                  <a:rPr lang="en-US" sz="1867" b="1" i="1" dirty="0">
                    <a:solidFill>
                      <a:srgbClr val="0070C0"/>
                    </a:solidFill>
                  </a:rPr>
                  <a:t>tests</a:t>
                </a:r>
                <a:r>
                  <a:rPr lang="en-US" sz="1867" i="1" dirty="0">
                    <a:solidFill>
                      <a:schemeClr val="tx1"/>
                    </a:solidFill>
                  </a:rPr>
                  <a:t>, adjusting for </a:t>
                </a:r>
                <a:r>
                  <a:rPr lang="en-US" sz="1867" b="1" i="1" dirty="0">
                    <a:solidFill>
                      <a:srgbClr val="0070C0"/>
                    </a:solidFill>
                  </a:rPr>
                  <a:t>clustering</a:t>
                </a:r>
                <a:r>
                  <a:rPr lang="en-US" sz="1867" i="1" dirty="0">
                    <a:solidFill>
                      <a:schemeClr val="tx1"/>
                    </a:solidFill>
                  </a:rPr>
                  <a:t> at the hospital level.”</a:t>
                </a:r>
              </a:p>
            </p:txBody>
          </p:sp>
        </mc:Choice>
        <mc:Fallback xmlns="">
          <p:sp>
            <p:nvSpPr>
              <p:cNvPr id="10" name="Google Shape;215;p44">
                <a:extLst>
                  <a:ext uri="{FF2B5EF4-FFF2-40B4-BE49-F238E27FC236}">
                    <a16:creationId xmlns:a16="http://schemas.microsoft.com/office/drawing/2014/main" id="{C54FCA14-437C-E188-08EB-72AA4721A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891" y="4470399"/>
                <a:ext cx="4570789" cy="1583724"/>
              </a:xfrm>
              <a:prstGeom prst="rect">
                <a:avLst/>
              </a:prstGeom>
              <a:blipFill>
                <a:blip r:embed="rId2"/>
                <a:stretch>
                  <a:fillRect l="-5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oogle Shape;215;p44">
            <a:extLst>
              <a:ext uri="{FF2B5EF4-FFF2-40B4-BE49-F238E27FC236}">
                <a16:creationId xmlns:a16="http://schemas.microsoft.com/office/drawing/2014/main" id="{ED820E8E-E60D-79E8-4956-2180C18713C0}"/>
              </a:ext>
            </a:extLst>
          </p:cNvPr>
          <p:cNvSpPr txBox="1">
            <a:spLocks/>
          </p:cNvSpPr>
          <p:nvPr/>
        </p:nvSpPr>
        <p:spPr>
          <a:xfrm>
            <a:off x="7073900" y="4470399"/>
            <a:ext cx="4570789" cy="1583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bg1"/>
              </a:buClr>
            </a:pPr>
            <a:r>
              <a:rPr lang="en-US" sz="1867" b="1" i="1" dirty="0">
                <a:solidFill>
                  <a:schemeClr val="accent2"/>
                </a:solidFill>
              </a:rPr>
              <a:t>Numerical</a:t>
            </a:r>
            <a:r>
              <a:rPr lang="en-US" sz="1867" i="1" dirty="0">
                <a:solidFill>
                  <a:schemeClr val="tx1"/>
                </a:solidFill>
              </a:rPr>
              <a:t> variables were </a:t>
            </a:r>
            <a:r>
              <a:rPr lang="en-US" sz="1867" b="1" i="1" dirty="0">
                <a:solidFill>
                  <a:srgbClr val="C00000"/>
                </a:solidFill>
              </a:rPr>
              <a:t>compared</a:t>
            </a:r>
            <a:r>
              <a:rPr lang="en-US" sz="1867" i="1" dirty="0">
                <a:solidFill>
                  <a:schemeClr val="tx1"/>
                </a:solidFill>
              </a:rPr>
              <a:t> with Wilcoxon rank tests.”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CD49784-5DAC-872D-A014-DEB3B41CFEB0}"/>
              </a:ext>
            </a:extLst>
          </p:cNvPr>
          <p:cNvCxnSpPr/>
          <p:nvPr/>
        </p:nvCxnSpPr>
        <p:spPr>
          <a:xfrm>
            <a:off x="2294400" y="4367315"/>
            <a:ext cx="9486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755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/>
      <p:bldP spid="9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97D8E6-AC10-7397-75F1-FE92E7418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| 	Types of Data in</a:t>
            </a:r>
            <a:br>
              <a:rPr lang="en-US" dirty="0"/>
            </a:br>
            <a:r>
              <a:rPr lang="en-US" dirty="0"/>
              <a:t>	Quantitative Research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69A402-0A59-3929-F8D9-072FC5A699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336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81F3243-380D-490F-B02F-88480D0B8D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808126"/>
              </p:ext>
            </p:extLst>
          </p:nvPr>
        </p:nvGraphicFramePr>
        <p:xfrm>
          <a:off x="183716" y="707922"/>
          <a:ext cx="11824571" cy="59893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237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4EF63CC-B5A9-47D3-B656-0FC6E0E824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">
                                            <p:graphicEl>
                                              <a:dgm id="{54EF63CC-B5A9-47D3-B656-0FC6E0E824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">
                                            <p:graphicEl>
                                              <a:dgm id="{54EF63CC-B5A9-47D3-B656-0FC6E0E824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7EA2692-A12D-49F6-8946-75321087D2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8">
                                            <p:graphicEl>
                                              <a:dgm id="{B7EA2692-A12D-49F6-8946-75321087D2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8">
                                            <p:graphicEl>
                                              <a:dgm id="{B7EA2692-A12D-49F6-8946-75321087D2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D67039B-EED0-44AC-9435-6A0ADD6BC8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8">
                                            <p:graphicEl>
                                              <a:dgm id="{ED67039B-EED0-44AC-9435-6A0ADD6BC8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8">
                                            <p:graphicEl>
                                              <a:dgm id="{ED67039B-EED0-44AC-9435-6A0ADD6BC8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3B8E8C9-2BC5-4972-AB45-31CC8C7BF6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8">
                                            <p:graphicEl>
                                              <a:dgm id="{73B8E8C9-2BC5-4972-AB45-31CC8C7BF6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8">
                                            <p:graphicEl>
                                              <a:dgm id="{73B8E8C9-2BC5-4972-AB45-31CC8C7BF6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3051FFE-45A1-4DBD-B364-5EC99DD33A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8">
                                            <p:graphicEl>
                                              <a:dgm id="{63051FFE-45A1-4DBD-B364-5EC99DD33A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8">
                                            <p:graphicEl>
                                              <a:dgm id="{63051FFE-45A1-4DBD-B364-5EC99DD33A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AEF71A6-5F1F-4BB8-9200-65225EDB27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8">
                                            <p:graphicEl>
                                              <a:dgm id="{3AEF71A6-5F1F-4BB8-9200-65225EDB27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8">
                                            <p:graphicEl>
                                              <a:dgm id="{3AEF71A6-5F1F-4BB8-9200-65225EDB27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09A773C-DDE4-4343-9EE8-F6E3ACE8FB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8">
                                            <p:graphicEl>
                                              <a:dgm id="{509A773C-DDE4-4343-9EE8-F6E3ACE8FB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8">
                                            <p:graphicEl>
                                              <a:dgm id="{509A773C-DDE4-4343-9EE8-F6E3ACE8FB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CF13388-382C-44C7-BB30-EFF7D313E3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8">
                                            <p:graphicEl>
                                              <a:dgm id="{4CF13388-382C-44C7-BB30-EFF7D313E3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8">
                                            <p:graphicEl>
                                              <a:dgm id="{4CF13388-382C-44C7-BB30-EFF7D313E3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3223EE5-B077-44C5-B26B-34A525C5C7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8">
                                            <p:graphicEl>
                                              <a:dgm id="{D3223EE5-B077-44C5-B26B-34A525C5C7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8">
                                            <p:graphicEl>
                                              <a:dgm id="{D3223EE5-B077-44C5-B26B-34A525C5C7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78A8C79-92DB-4490-B4ED-A0F4454CF2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8">
                                            <p:graphicEl>
                                              <a:dgm id="{578A8C79-92DB-4490-B4ED-A0F4454CF2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8">
                                            <p:graphicEl>
                                              <a:dgm id="{578A8C79-92DB-4490-B4ED-A0F4454CF2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D181096-BC4B-4FD3-985F-58229FB299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8">
                                            <p:graphicEl>
                                              <a:dgm id="{ED181096-BC4B-4FD3-985F-58229FB299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8">
                                            <p:graphicEl>
                                              <a:dgm id="{ED181096-BC4B-4FD3-985F-58229FB299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EF63B46-2CF5-422B-ADB4-E4A38E51E7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8">
                                            <p:graphicEl>
                                              <a:dgm id="{0EF63B46-2CF5-422B-ADB4-E4A38E51E7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8">
                                            <p:graphicEl>
                                              <a:dgm id="{0EF63B46-2CF5-422B-ADB4-E4A38E51E7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33EC8A2-12FD-4872-BAB2-D266CDC111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8">
                                            <p:graphicEl>
                                              <a:dgm id="{233EC8A2-12FD-4872-BAB2-D266CDC111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8">
                                            <p:graphicEl>
                                              <a:dgm id="{233EC8A2-12FD-4872-BAB2-D266CDC111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lvl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409E2-1E4B-BD11-713F-9214925DB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2C0B15-715E-D9B0-2DA8-434338C7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| 	Types of Analysis in</a:t>
            </a:r>
            <a:br>
              <a:rPr lang="en-US" dirty="0"/>
            </a:br>
            <a:r>
              <a:rPr lang="en-US" dirty="0"/>
              <a:t>	Quantitative Research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FBEDDF-F367-5FA4-F99D-342434C04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873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C7AFA-5816-AE06-8470-39EF97AC7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5BDC3E-8BF6-8346-2633-57A894FAD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 Analysis by</a:t>
            </a:r>
            <a:br>
              <a:rPr lang="en-US" dirty="0"/>
            </a:br>
            <a:r>
              <a:rPr lang="en-US" dirty="0"/>
              <a:t>Purpose of the Analysis</a:t>
            </a:r>
          </a:p>
        </p:txBody>
      </p:sp>
      <p:sp>
        <p:nvSpPr>
          <p:cNvPr id="58" name="Google Shape;235;p46">
            <a:extLst>
              <a:ext uri="{FF2B5EF4-FFF2-40B4-BE49-F238E27FC236}">
                <a16:creationId xmlns:a16="http://schemas.microsoft.com/office/drawing/2014/main" id="{560357B5-05DB-014E-F2DA-2F7F544F551D}"/>
              </a:ext>
            </a:extLst>
          </p:cNvPr>
          <p:cNvSpPr txBox="1">
            <a:spLocks/>
          </p:cNvSpPr>
          <p:nvPr/>
        </p:nvSpPr>
        <p:spPr>
          <a:xfrm>
            <a:off x="8852174" y="3429000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ExtraBold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sym typeface="Montserrat ExtraBold"/>
              </a:rPr>
              <a:t>Inferential</a:t>
            </a:r>
          </a:p>
        </p:txBody>
      </p:sp>
      <p:sp>
        <p:nvSpPr>
          <p:cNvPr id="59" name="Google Shape;236;p46">
            <a:extLst>
              <a:ext uri="{FF2B5EF4-FFF2-40B4-BE49-F238E27FC236}">
                <a16:creationId xmlns:a16="http://schemas.microsoft.com/office/drawing/2014/main" id="{28BC4DA5-4285-1104-4069-8E7029192286}"/>
              </a:ext>
            </a:extLst>
          </p:cNvPr>
          <p:cNvSpPr txBox="1">
            <a:spLocks/>
          </p:cNvSpPr>
          <p:nvPr/>
        </p:nvSpPr>
        <p:spPr>
          <a:xfrm>
            <a:off x="8417548" y="4258550"/>
            <a:ext cx="2936252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sym typeface="Montserrat"/>
              </a:rPr>
              <a:t>M</a:t>
            </a:r>
            <a:r>
              <a:rPr lang="en" sz="2000" kern="0" noProof="0" dirty="0">
                <a:solidFill>
                  <a:schemeClr val="tx1"/>
                </a:solidFill>
                <a:latin typeface="+mn-lt"/>
              </a:rPr>
              <a:t>ake judgements on the source popoulation based on the sample</a:t>
            </a:r>
            <a:endParaRPr kumimoji="0" lang="en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sym typeface="Montserrat"/>
            </a:endParaRPr>
          </a:p>
        </p:txBody>
      </p:sp>
      <p:sp>
        <p:nvSpPr>
          <p:cNvPr id="62" name="Google Shape;239;p46">
            <a:extLst>
              <a:ext uri="{FF2B5EF4-FFF2-40B4-BE49-F238E27FC236}">
                <a16:creationId xmlns:a16="http://schemas.microsoft.com/office/drawing/2014/main" id="{9F8073AA-4AFF-0615-4CAA-079A6773BDDD}"/>
              </a:ext>
            </a:extLst>
          </p:cNvPr>
          <p:cNvSpPr txBox="1">
            <a:spLocks/>
          </p:cNvSpPr>
          <p:nvPr/>
        </p:nvSpPr>
        <p:spPr>
          <a:xfrm>
            <a:off x="1272826" y="3429000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ExtraBold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sym typeface="Montserrat ExtraBold"/>
              </a:rPr>
              <a:t>Descriptive</a:t>
            </a:r>
          </a:p>
        </p:txBody>
      </p:sp>
      <p:sp>
        <p:nvSpPr>
          <p:cNvPr id="63" name="Google Shape;240;p46">
            <a:extLst>
              <a:ext uri="{FF2B5EF4-FFF2-40B4-BE49-F238E27FC236}">
                <a16:creationId xmlns:a16="http://schemas.microsoft.com/office/drawing/2014/main" id="{48E01185-5763-133E-BB7C-532FA1C79B89}"/>
              </a:ext>
            </a:extLst>
          </p:cNvPr>
          <p:cNvSpPr txBox="1">
            <a:spLocks/>
          </p:cNvSpPr>
          <p:nvPr/>
        </p:nvSpPr>
        <p:spPr>
          <a:xfrm>
            <a:off x="838200" y="4258550"/>
            <a:ext cx="2936252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sym typeface="Montserrat"/>
              </a:rPr>
              <a:t>Describe summaries of every variable individually</a:t>
            </a:r>
          </a:p>
        </p:txBody>
      </p:sp>
      <p:cxnSp>
        <p:nvCxnSpPr>
          <p:cNvPr id="64" name="Google Shape;241;p46">
            <a:extLst>
              <a:ext uri="{FF2B5EF4-FFF2-40B4-BE49-F238E27FC236}">
                <a16:creationId xmlns:a16="http://schemas.microsoft.com/office/drawing/2014/main" id="{3379E9EB-28CA-585F-677A-A9646581DB51}"/>
              </a:ext>
            </a:extLst>
          </p:cNvPr>
          <p:cNvCxnSpPr/>
          <p:nvPr/>
        </p:nvCxnSpPr>
        <p:spPr>
          <a:xfrm>
            <a:off x="9730724" y="4194573"/>
            <a:ext cx="271800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66" name="Google Shape;243;p46">
            <a:extLst>
              <a:ext uri="{FF2B5EF4-FFF2-40B4-BE49-F238E27FC236}">
                <a16:creationId xmlns:a16="http://schemas.microsoft.com/office/drawing/2014/main" id="{BAA1BA8A-14FC-4308-ADD6-902C1E935EA3}"/>
              </a:ext>
            </a:extLst>
          </p:cNvPr>
          <p:cNvCxnSpPr/>
          <p:nvPr/>
        </p:nvCxnSpPr>
        <p:spPr>
          <a:xfrm>
            <a:off x="2160904" y="4194573"/>
            <a:ext cx="271800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7" name="Google Shape;244;p46">
            <a:extLst>
              <a:ext uri="{FF2B5EF4-FFF2-40B4-BE49-F238E27FC236}">
                <a16:creationId xmlns:a16="http://schemas.microsoft.com/office/drawing/2014/main" id="{F8955582-90F1-1DD1-20A3-04CAEDBD30AB}"/>
              </a:ext>
            </a:extLst>
          </p:cNvPr>
          <p:cNvSpPr/>
          <p:nvPr/>
        </p:nvSpPr>
        <p:spPr>
          <a:xfrm>
            <a:off x="1964029" y="2548175"/>
            <a:ext cx="684600" cy="684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8" name="Google Shape;245;p46">
            <a:extLst>
              <a:ext uri="{FF2B5EF4-FFF2-40B4-BE49-F238E27FC236}">
                <a16:creationId xmlns:a16="http://schemas.microsoft.com/office/drawing/2014/main" id="{207EA3AE-04F2-3432-005F-3513F137A50A}"/>
              </a:ext>
            </a:extLst>
          </p:cNvPr>
          <p:cNvSpPr/>
          <p:nvPr/>
        </p:nvSpPr>
        <p:spPr>
          <a:xfrm>
            <a:off x="9543374" y="2548175"/>
            <a:ext cx="684600" cy="684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70" name="Graphic 69" descr="Abacus with solid fill">
            <a:extLst>
              <a:ext uri="{FF2B5EF4-FFF2-40B4-BE49-F238E27FC236}">
                <a16:creationId xmlns:a16="http://schemas.microsoft.com/office/drawing/2014/main" id="{A1BB4198-75B9-4001-20ED-05A4BE0C4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011898" y="2596040"/>
            <a:ext cx="588856" cy="588856"/>
          </a:xfrm>
          <a:prstGeom prst="rect">
            <a:avLst/>
          </a:prstGeom>
        </p:spPr>
      </p:pic>
      <p:pic>
        <p:nvPicPr>
          <p:cNvPr id="71" name="Graphic 70" descr="Research with solid fill">
            <a:extLst>
              <a:ext uri="{FF2B5EF4-FFF2-40B4-BE49-F238E27FC236}">
                <a16:creationId xmlns:a16="http://schemas.microsoft.com/office/drawing/2014/main" id="{4A920EBE-9AAA-E363-50D8-487513C1E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604690" y="2609481"/>
            <a:ext cx="561974" cy="56197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E44972-6A17-B315-E5BE-6AE2594E5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Mohamed Albirair, MBBS, PhD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42F174-41D4-6BAA-F8BE-A34A8362D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12AC9-9E42-4E1A-B167-37D7717DD490}" type="slidenum">
              <a:rPr lang="en-US" smtClean="0"/>
              <a:t>14</a:t>
            </a:fld>
            <a:endParaRPr lang="en-US"/>
          </a:p>
        </p:txBody>
      </p:sp>
      <p:sp>
        <p:nvSpPr>
          <p:cNvPr id="10" name="Google Shape;239;p46">
            <a:extLst>
              <a:ext uri="{FF2B5EF4-FFF2-40B4-BE49-F238E27FC236}">
                <a16:creationId xmlns:a16="http://schemas.microsoft.com/office/drawing/2014/main" id="{7681EA14-73BD-D3A3-42A5-6222DBDE57B3}"/>
              </a:ext>
            </a:extLst>
          </p:cNvPr>
          <p:cNvSpPr txBox="1">
            <a:spLocks/>
          </p:cNvSpPr>
          <p:nvPr/>
        </p:nvSpPr>
        <p:spPr>
          <a:xfrm>
            <a:off x="5062500" y="3429000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ExtraBold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sym typeface="Montserrat ExtraBold"/>
              </a:rPr>
              <a:t>Comparative</a:t>
            </a:r>
          </a:p>
        </p:txBody>
      </p:sp>
      <p:sp>
        <p:nvSpPr>
          <p:cNvPr id="11" name="Google Shape;240;p46">
            <a:extLst>
              <a:ext uri="{FF2B5EF4-FFF2-40B4-BE49-F238E27FC236}">
                <a16:creationId xmlns:a16="http://schemas.microsoft.com/office/drawing/2014/main" id="{8C5F96C2-CCDF-A132-FC0F-E2CC51517973}"/>
              </a:ext>
            </a:extLst>
          </p:cNvPr>
          <p:cNvSpPr txBox="1">
            <a:spLocks/>
          </p:cNvSpPr>
          <p:nvPr/>
        </p:nvSpPr>
        <p:spPr>
          <a:xfrm>
            <a:off x="4627874" y="4258550"/>
            <a:ext cx="2936252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sym typeface="Montserrat"/>
              </a:rPr>
              <a:t>Explore associations in the sample only, with no further interpretation</a:t>
            </a:r>
          </a:p>
        </p:txBody>
      </p:sp>
      <p:cxnSp>
        <p:nvCxnSpPr>
          <p:cNvPr id="12" name="Google Shape;243;p46">
            <a:extLst>
              <a:ext uri="{FF2B5EF4-FFF2-40B4-BE49-F238E27FC236}">
                <a16:creationId xmlns:a16="http://schemas.microsoft.com/office/drawing/2014/main" id="{1B9F28B6-ADE1-2060-9B06-1846FF6724CD}"/>
              </a:ext>
            </a:extLst>
          </p:cNvPr>
          <p:cNvCxnSpPr/>
          <p:nvPr/>
        </p:nvCxnSpPr>
        <p:spPr>
          <a:xfrm>
            <a:off x="5960103" y="4194573"/>
            <a:ext cx="271800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3" name="Google Shape;244;p46">
            <a:extLst>
              <a:ext uri="{FF2B5EF4-FFF2-40B4-BE49-F238E27FC236}">
                <a16:creationId xmlns:a16="http://schemas.microsoft.com/office/drawing/2014/main" id="{9AD2F78E-54F4-A353-4436-6139168D9B8E}"/>
              </a:ext>
            </a:extLst>
          </p:cNvPr>
          <p:cNvSpPr/>
          <p:nvPr/>
        </p:nvSpPr>
        <p:spPr>
          <a:xfrm>
            <a:off x="5753703" y="2548175"/>
            <a:ext cx="684600" cy="684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4" name="Graphic 13" descr="Bar graph with upward trend with solid fill">
            <a:extLst>
              <a:ext uri="{FF2B5EF4-FFF2-40B4-BE49-F238E27FC236}">
                <a16:creationId xmlns:a16="http://schemas.microsoft.com/office/drawing/2014/main" id="{87F89CDB-2A04-7A0A-1CE9-4E0A23194C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801572" y="2596040"/>
            <a:ext cx="588856" cy="588856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41890D2-4E19-F7C9-BB1C-299735DB86B4}"/>
              </a:ext>
            </a:extLst>
          </p:cNvPr>
          <p:cNvSpPr/>
          <p:nvPr/>
        </p:nvSpPr>
        <p:spPr>
          <a:xfrm>
            <a:off x="685800" y="2362202"/>
            <a:ext cx="7143750" cy="3131448"/>
          </a:xfrm>
          <a:prstGeom prst="roundRect">
            <a:avLst>
              <a:gd name="adj" fmla="val 9489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AE798DB-B3F7-0803-849D-F622FD0DFB67}"/>
              </a:ext>
            </a:extLst>
          </p:cNvPr>
          <p:cNvSpPr/>
          <p:nvPr/>
        </p:nvSpPr>
        <p:spPr>
          <a:xfrm>
            <a:off x="8153400" y="2362202"/>
            <a:ext cx="3351828" cy="3131448"/>
          </a:xfrm>
          <a:prstGeom prst="roundRect">
            <a:avLst>
              <a:gd name="adj" fmla="val 9489"/>
            </a:avLst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239;p46">
            <a:extLst>
              <a:ext uri="{FF2B5EF4-FFF2-40B4-BE49-F238E27FC236}">
                <a16:creationId xmlns:a16="http://schemas.microsoft.com/office/drawing/2014/main" id="{5695EB05-488E-7728-A8B0-517F5DB79647}"/>
              </a:ext>
            </a:extLst>
          </p:cNvPr>
          <p:cNvSpPr txBox="1">
            <a:spLocks/>
          </p:cNvSpPr>
          <p:nvPr/>
        </p:nvSpPr>
        <p:spPr>
          <a:xfrm>
            <a:off x="3005100" y="175224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ExtraBold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j-lt"/>
                <a:sym typeface="Montserrat ExtraBold"/>
              </a:rPr>
              <a:t>Mathematics</a:t>
            </a:r>
          </a:p>
        </p:txBody>
      </p:sp>
      <p:sp>
        <p:nvSpPr>
          <p:cNvPr id="18" name="Google Shape;239;p46">
            <a:extLst>
              <a:ext uri="{FF2B5EF4-FFF2-40B4-BE49-F238E27FC236}">
                <a16:creationId xmlns:a16="http://schemas.microsoft.com/office/drawing/2014/main" id="{C481B204-CE3F-0CD8-941E-BCEC9AFDD527}"/>
              </a:ext>
            </a:extLst>
          </p:cNvPr>
          <p:cNvSpPr txBox="1">
            <a:spLocks/>
          </p:cNvSpPr>
          <p:nvPr/>
        </p:nvSpPr>
        <p:spPr>
          <a:xfrm>
            <a:off x="8833124" y="175224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ExtraBold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+mj-lt"/>
                <a:sym typeface="Montserrat ExtraBold"/>
              </a:rPr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val="105178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 build="p"/>
      <p:bldP spid="62" grpId="0"/>
      <p:bldP spid="63" grpId="0" build="p"/>
      <p:bldP spid="67" grpId="0" animBg="1"/>
      <p:bldP spid="68" grpId="0" animBg="1"/>
      <p:bldP spid="10" grpId="0"/>
      <p:bldP spid="11" grpId="0" build="p"/>
      <p:bldP spid="13" grpId="0" animBg="1"/>
      <p:bldP spid="15" grpId="0" animBg="1"/>
      <p:bldP spid="16" grpId="0" animBg="1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DCFDA7-7FE2-6949-CB5D-84AAFBB03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 Analysis by</a:t>
            </a:r>
            <a:br>
              <a:rPr lang="en-US" dirty="0"/>
            </a:br>
            <a:r>
              <a:rPr lang="en-US" dirty="0"/>
              <a:t>Number of Variables</a:t>
            </a:r>
          </a:p>
        </p:txBody>
      </p:sp>
      <p:sp>
        <p:nvSpPr>
          <p:cNvPr id="22" name="Google Shape;235;p46">
            <a:extLst>
              <a:ext uri="{FF2B5EF4-FFF2-40B4-BE49-F238E27FC236}">
                <a16:creationId xmlns:a16="http://schemas.microsoft.com/office/drawing/2014/main" id="{EB113B4E-8675-0803-AC08-582A57A54C58}"/>
              </a:ext>
            </a:extLst>
          </p:cNvPr>
          <p:cNvSpPr txBox="1">
            <a:spLocks/>
          </p:cNvSpPr>
          <p:nvPr/>
        </p:nvSpPr>
        <p:spPr>
          <a:xfrm>
            <a:off x="5075197" y="3244225"/>
            <a:ext cx="2067000" cy="548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400" dirty="0">
                <a:solidFill>
                  <a:srgbClr val="0070C0"/>
                </a:solidFill>
              </a:rPr>
              <a:t>Bivariate</a:t>
            </a:r>
          </a:p>
        </p:txBody>
      </p:sp>
      <p:sp>
        <p:nvSpPr>
          <p:cNvPr id="23" name="Google Shape;236;p46">
            <a:extLst>
              <a:ext uri="{FF2B5EF4-FFF2-40B4-BE49-F238E27FC236}">
                <a16:creationId xmlns:a16="http://schemas.microsoft.com/office/drawing/2014/main" id="{856B3C56-A05F-7F1D-7840-7966D89B00E9}"/>
              </a:ext>
            </a:extLst>
          </p:cNvPr>
          <p:cNvSpPr txBox="1">
            <a:spLocks/>
          </p:cNvSpPr>
          <p:nvPr/>
        </p:nvSpPr>
        <p:spPr>
          <a:xfrm>
            <a:off x="4638675" y="3929125"/>
            <a:ext cx="2940044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/>
              <a:t>Describe/explore relationship between 2 variables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/>
              <a:t>e.g., relationship between age and weight</a:t>
            </a:r>
          </a:p>
        </p:txBody>
      </p:sp>
      <p:sp>
        <p:nvSpPr>
          <p:cNvPr id="24" name="Google Shape;237;p46">
            <a:extLst>
              <a:ext uri="{FF2B5EF4-FFF2-40B4-BE49-F238E27FC236}">
                <a16:creationId xmlns:a16="http://schemas.microsoft.com/office/drawing/2014/main" id="{036C4585-53A9-D350-EC7E-A8D4300C2ED9}"/>
              </a:ext>
            </a:extLst>
          </p:cNvPr>
          <p:cNvSpPr txBox="1">
            <a:spLocks/>
          </p:cNvSpPr>
          <p:nvPr/>
        </p:nvSpPr>
        <p:spPr>
          <a:xfrm>
            <a:off x="8730822" y="3244225"/>
            <a:ext cx="2622978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400" dirty="0">
                <a:solidFill>
                  <a:srgbClr val="0070C0"/>
                </a:solidFill>
              </a:rPr>
              <a:t>Multivariate</a:t>
            </a:r>
          </a:p>
        </p:txBody>
      </p:sp>
      <p:sp>
        <p:nvSpPr>
          <p:cNvPr id="25" name="Google Shape;238;p46">
            <a:extLst>
              <a:ext uri="{FF2B5EF4-FFF2-40B4-BE49-F238E27FC236}">
                <a16:creationId xmlns:a16="http://schemas.microsoft.com/office/drawing/2014/main" id="{BF593E30-7F0A-30F1-394A-910C8A068FEA}"/>
              </a:ext>
            </a:extLst>
          </p:cNvPr>
          <p:cNvSpPr txBox="1">
            <a:spLocks/>
          </p:cNvSpPr>
          <p:nvPr/>
        </p:nvSpPr>
        <p:spPr>
          <a:xfrm>
            <a:off x="8616522" y="3929125"/>
            <a:ext cx="2851578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/>
              <a:t>Describe/explore relationship between 3 variables or more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/>
              <a:t>e.g., relationship between age and weight stratified by sex (and/or race… etc.)</a:t>
            </a:r>
          </a:p>
        </p:txBody>
      </p:sp>
      <p:sp>
        <p:nvSpPr>
          <p:cNvPr id="26" name="Google Shape;239;p46">
            <a:extLst>
              <a:ext uri="{FF2B5EF4-FFF2-40B4-BE49-F238E27FC236}">
                <a16:creationId xmlns:a16="http://schemas.microsoft.com/office/drawing/2014/main" id="{6821A5D4-70E7-50B9-C74D-F198855935BE}"/>
              </a:ext>
            </a:extLst>
          </p:cNvPr>
          <p:cNvSpPr txBox="1">
            <a:spLocks/>
          </p:cNvSpPr>
          <p:nvPr/>
        </p:nvSpPr>
        <p:spPr>
          <a:xfrm>
            <a:off x="838200" y="3244225"/>
            <a:ext cx="2602051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400" dirty="0">
                <a:solidFill>
                  <a:srgbClr val="0070C0"/>
                </a:solidFill>
              </a:rPr>
              <a:t>Univariate</a:t>
            </a:r>
          </a:p>
        </p:txBody>
      </p:sp>
      <p:sp>
        <p:nvSpPr>
          <p:cNvPr id="27" name="Google Shape;240;p46">
            <a:extLst>
              <a:ext uri="{FF2B5EF4-FFF2-40B4-BE49-F238E27FC236}">
                <a16:creationId xmlns:a16="http://schemas.microsoft.com/office/drawing/2014/main" id="{1ED70724-FA89-C635-6808-B167AE6FEB78}"/>
              </a:ext>
            </a:extLst>
          </p:cNvPr>
          <p:cNvSpPr txBox="1">
            <a:spLocks/>
          </p:cNvSpPr>
          <p:nvPr/>
        </p:nvSpPr>
        <p:spPr>
          <a:xfrm>
            <a:off x="838200" y="3929125"/>
            <a:ext cx="2602051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/>
              <a:t>Only one variable.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/>
              <a:t>Find summaries.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/>
              <a:t>e.g., age</a:t>
            </a:r>
          </a:p>
        </p:txBody>
      </p:sp>
      <p:cxnSp>
        <p:nvCxnSpPr>
          <p:cNvPr id="28" name="Google Shape;241;p46">
            <a:extLst>
              <a:ext uri="{FF2B5EF4-FFF2-40B4-BE49-F238E27FC236}">
                <a16:creationId xmlns:a16="http://schemas.microsoft.com/office/drawing/2014/main" id="{588542CC-EF52-F860-450F-4E2434057286}"/>
              </a:ext>
            </a:extLst>
          </p:cNvPr>
          <p:cNvCxnSpPr/>
          <p:nvPr/>
        </p:nvCxnSpPr>
        <p:spPr>
          <a:xfrm>
            <a:off x="5972797" y="386514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9" name="Google Shape;242;p46">
            <a:extLst>
              <a:ext uri="{FF2B5EF4-FFF2-40B4-BE49-F238E27FC236}">
                <a16:creationId xmlns:a16="http://schemas.microsoft.com/office/drawing/2014/main" id="{5F2AB156-F925-BEFA-AD0D-C1AD60022D01}"/>
              </a:ext>
            </a:extLst>
          </p:cNvPr>
          <p:cNvCxnSpPr/>
          <p:nvPr/>
        </p:nvCxnSpPr>
        <p:spPr>
          <a:xfrm>
            <a:off x="9929700" y="386514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30" name="Google Shape;243;p46">
            <a:extLst>
              <a:ext uri="{FF2B5EF4-FFF2-40B4-BE49-F238E27FC236}">
                <a16:creationId xmlns:a16="http://schemas.microsoft.com/office/drawing/2014/main" id="{86D04491-ABF0-90A4-995C-63B2EEBFEE63}"/>
              </a:ext>
            </a:extLst>
          </p:cNvPr>
          <p:cNvCxnSpPr/>
          <p:nvPr/>
        </p:nvCxnSpPr>
        <p:spPr>
          <a:xfrm>
            <a:off x="1999054" y="386514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1" name="Google Shape;244;p46">
            <a:extLst>
              <a:ext uri="{FF2B5EF4-FFF2-40B4-BE49-F238E27FC236}">
                <a16:creationId xmlns:a16="http://schemas.microsoft.com/office/drawing/2014/main" id="{1B918D08-5BAD-12BB-2400-2E1CAC27BA40}"/>
              </a:ext>
            </a:extLst>
          </p:cNvPr>
          <p:cNvSpPr/>
          <p:nvPr/>
        </p:nvSpPr>
        <p:spPr>
          <a:xfrm>
            <a:off x="1795283" y="2363400"/>
            <a:ext cx="684600" cy="684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" name="Google Shape;245;p46">
            <a:extLst>
              <a:ext uri="{FF2B5EF4-FFF2-40B4-BE49-F238E27FC236}">
                <a16:creationId xmlns:a16="http://schemas.microsoft.com/office/drawing/2014/main" id="{EC83C2D9-48A6-9B5A-6D5E-147F583035DA}"/>
              </a:ext>
            </a:extLst>
          </p:cNvPr>
          <p:cNvSpPr/>
          <p:nvPr/>
        </p:nvSpPr>
        <p:spPr>
          <a:xfrm>
            <a:off x="5766397" y="2363400"/>
            <a:ext cx="684600" cy="684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3" name="Google Shape;246;p46">
            <a:extLst>
              <a:ext uri="{FF2B5EF4-FFF2-40B4-BE49-F238E27FC236}">
                <a16:creationId xmlns:a16="http://schemas.microsoft.com/office/drawing/2014/main" id="{3B87FB2F-ABEB-1AB3-3377-6DB4825677BC}"/>
              </a:ext>
            </a:extLst>
          </p:cNvPr>
          <p:cNvSpPr/>
          <p:nvPr/>
        </p:nvSpPr>
        <p:spPr>
          <a:xfrm>
            <a:off x="9700008" y="2363400"/>
            <a:ext cx="684600" cy="684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raphic 33" descr="Badge 1 with solid fill">
            <a:extLst>
              <a:ext uri="{FF2B5EF4-FFF2-40B4-BE49-F238E27FC236}">
                <a16:creationId xmlns:a16="http://schemas.microsoft.com/office/drawing/2014/main" id="{30F7E04C-CA9B-32BF-A2E2-3212B42E075B}"/>
              </a:ext>
            </a:extLst>
          </p:cNvPr>
          <p:cNvSpPr/>
          <p:nvPr/>
        </p:nvSpPr>
        <p:spPr>
          <a:xfrm>
            <a:off x="1853355" y="2421415"/>
            <a:ext cx="568240" cy="568240"/>
          </a:xfrm>
          <a:custGeom>
            <a:avLst/>
            <a:gdLst>
              <a:gd name="connsiteX0" fmla="*/ 284120 w 568240"/>
              <a:gd name="connsiteY0" fmla="*/ 0 h 568240"/>
              <a:gd name="connsiteX1" fmla="*/ 0 w 568240"/>
              <a:gd name="connsiteY1" fmla="*/ 284120 h 568240"/>
              <a:gd name="connsiteX2" fmla="*/ 284120 w 568240"/>
              <a:gd name="connsiteY2" fmla="*/ 568240 h 568240"/>
              <a:gd name="connsiteX3" fmla="*/ 568240 w 568240"/>
              <a:gd name="connsiteY3" fmla="*/ 284120 h 568240"/>
              <a:gd name="connsiteX4" fmla="*/ 568240 w 568240"/>
              <a:gd name="connsiteY4" fmla="*/ 284090 h 568240"/>
              <a:gd name="connsiteX5" fmla="*/ 284345 w 568240"/>
              <a:gd name="connsiteY5" fmla="*/ 0 h 568240"/>
              <a:gd name="connsiteX6" fmla="*/ 284120 w 568240"/>
              <a:gd name="connsiteY6" fmla="*/ 0 h 568240"/>
              <a:gd name="connsiteX7" fmla="*/ 315286 w 568240"/>
              <a:gd name="connsiteY7" fmla="*/ 404721 h 568240"/>
              <a:gd name="connsiteX8" fmla="*/ 272068 w 568240"/>
              <a:gd name="connsiteY8" fmla="*/ 404721 h 568240"/>
              <a:gd name="connsiteX9" fmla="*/ 272068 w 568240"/>
              <a:gd name="connsiteY9" fmla="*/ 198313 h 568240"/>
              <a:gd name="connsiteX10" fmla="*/ 260510 w 568240"/>
              <a:gd name="connsiteY10" fmla="*/ 205518 h 568240"/>
              <a:gd name="connsiteX11" fmla="*/ 247972 w 568240"/>
              <a:gd name="connsiteY11" fmla="*/ 211727 h 568240"/>
              <a:gd name="connsiteX12" fmla="*/ 233317 w 568240"/>
              <a:gd name="connsiteY12" fmla="*/ 216821 h 568240"/>
              <a:gd name="connsiteX13" fmla="*/ 216425 w 568240"/>
              <a:gd name="connsiteY13" fmla="*/ 221415 h 568240"/>
              <a:gd name="connsiteX14" fmla="*/ 216425 w 568240"/>
              <a:gd name="connsiteY14" fmla="*/ 186890 h 568240"/>
              <a:gd name="connsiteX15" fmla="*/ 227721 w 568240"/>
              <a:gd name="connsiteY15" fmla="*/ 183411 h 568240"/>
              <a:gd name="connsiteX16" fmla="*/ 237790 w 568240"/>
              <a:gd name="connsiteY16" fmla="*/ 179933 h 568240"/>
              <a:gd name="connsiteX17" fmla="*/ 247725 w 568240"/>
              <a:gd name="connsiteY17" fmla="*/ 175833 h 568240"/>
              <a:gd name="connsiteX18" fmla="*/ 257660 w 568240"/>
              <a:gd name="connsiteY18" fmla="*/ 171733 h 568240"/>
              <a:gd name="connsiteX19" fmla="*/ 267213 w 568240"/>
              <a:gd name="connsiteY19" fmla="*/ 166766 h 568240"/>
              <a:gd name="connsiteX20" fmla="*/ 276789 w 568240"/>
              <a:gd name="connsiteY20" fmla="*/ 161529 h 568240"/>
              <a:gd name="connsiteX21" fmla="*/ 287090 w 568240"/>
              <a:gd name="connsiteY21" fmla="*/ 155545 h 568240"/>
              <a:gd name="connsiteX22" fmla="*/ 297406 w 568240"/>
              <a:gd name="connsiteY22" fmla="*/ 149560 h 568240"/>
              <a:gd name="connsiteX23" fmla="*/ 315286 w 568240"/>
              <a:gd name="connsiteY23" fmla="*/ 149560 h 56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68240" h="568240">
                <a:moveTo>
                  <a:pt x="284120" y="0"/>
                </a:moveTo>
                <a:cubicBezTo>
                  <a:pt x="127205" y="0"/>
                  <a:pt x="0" y="127205"/>
                  <a:pt x="0" y="284120"/>
                </a:cubicBezTo>
                <a:cubicBezTo>
                  <a:pt x="0" y="441035"/>
                  <a:pt x="127205" y="568240"/>
                  <a:pt x="284120" y="568240"/>
                </a:cubicBezTo>
                <a:cubicBezTo>
                  <a:pt x="441035" y="568240"/>
                  <a:pt x="568240" y="441035"/>
                  <a:pt x="568240" y="284120"/>
                </a:cubicBezTo>
                <a:cubicBezTo>
                  <a:pt x="568240" y="284110"/>
                  <a:pt x="568240" y="284100"/>
                  <a:pt x="568240" y="284090"/>
                </a:cubicBezTo>
                <a:cubicBezTo>
                  <a:pt x="568294" y="127246"/>
                  <a:pt x="441189" y="54"/>
                  <a:pt x="284345" y="0"/>
                </a:cubicBezTo>
                <a:cubicBezTo>
                  <a:pt x="284270" y="0"/>
                  <a:pt x="284195" y="0"/>
                  <a:pt x="284120" y="0"/>
                </a:cubicBezTo>
                <a:close/>
                <a:moveTo>
                  <a:pt x="315286" y="404721"/>
                </a:moveTo>
                <a:lnTo>
                  <a:pt x="272068" y="404721"/>
                </a:lnTo>
                <a:lnTo>
                  <a:pt x="272068" y="198313"/>
                </a:lnTo>
                <a:cubicBezTo>
                  <a:pt x="268418" y="200807"/>
                  <a:pt x="264565" y="203208"/>
                  <a:pt x="260510" y="205518"/>
                </a:cubicBezTo>
                <a:cubicBezTo>
                  <a:pt x="256458" y="207834"/>
                  <a:pt x="252271" y="209907"/>
                  <a:pt x="247972" y="211727"/>
                </a:cubicBezTo>
                <a:cubicBezTo>
                  <a:pt x="243324" y="213552"/>
                  <a:pt x="238439" y="215250"/>
                  <a:pt x="233317" y="216821"/>
                </a:cubicBezTo>
                <a:cubicBezTo>
                  <a:pt x="228195" y="218392"/>
                  <a:pt x="222564" y="219924"/>
                  <a:pt x="216425" y="221415"/>
                </a:cubicBezTo>
                <a:lnTo>
                  <a:pt x="216425" y="186890"/>
                </a:lnTo>
                <a:cubicBezTo>
                  <a:pt x="220564" y="185728"/>
                  <a:pt x="224330" y="184569"/>
                  <a:pt x="227721" y="183411"/>
                </a:cubicBezTo>
                <a:cubicBezTo>
                  <a:pt x="231112" y="182254"/>
                  <a:pt x="234469" y="181094"/>
                  <a:pt x="237790" y="179933"/>
                </a:cubicBezTo>
                <a:cubicBezTo>
                  <a:pt x="241090" y="178608"/>
                  <a:pt x="244411" y="177247"/>
                  <a:pt x="247725" y="175833"/>
                </a:cubicBezTo>
                <a:cubicBezTo>
                  <a:pt x="251039" y="174419"/>
                  <a:pt x="254346" y="173065"/>
                  <a:pt x="257660" y="171733"/>
                </a:cubicBezTo>
                <a:cubicBezTo>
                  <a:pt x="260802" y="170078"/>
                  <a:pt x="263987" y="168422"/>
                  <a:pt x="267213" y="166766"/>
                </a:cubicBezTo>
                <a:cubicBezTo>
                  <a:pt x="270440" y="165111"/>
                  <a:pt x="273632" y="163364"/>
                  <a:pt x="276789" y="161529"/>
                </a:cubicBezTo>
                <a:cubicBezTo>
                  <a:pt x="280280" y="159714"/>
                  <a:pt x="283714" y="157719"/>
                  <a:pt x="287090" y="155545"/>
                </a:cubicBezTo>
                <a:cubicBezTo>
                  <a:pt x="290466" y="153370"/>
                  <a:pt x="293905" y="151375"/>
                  <a:pt x="297406" y="149560"/>
                </a:cubicBezTo>
                <a:lnTo>
                  <a:pt x="315286" y="149560"/>
                </a:lnTo>
                <a:close/>
              </a:path>
            </a:pathLst>
          </a:custGeom>
          <a:solidFill>
            <a:schemeClr val="bg1"/>
          </a:solidFill>
          <a:ln w="74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5" name="Graphic 34" descr="Disconnected with solid fill">
            <a:extLst>
              <a:ext uri="{FF2B5EF4-FFF2-40B4-BE49-F238E27FC236}">
                <a16:creationId xmlns:a16="http://schemas.microsoft.com/office/drawing/2014/main" id="{3168B2B8-9DAE-73BC-3774-D79FF08A0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7713" y="2424706"/>
            <a:ext cx="561974" cy="561974"/>
          </a:xfrm>
          <a:prstGeom prst="rect">
            <a:avLst/>
          </a:prstGeom>
        </p:spPr>
      </p:pic>
      <p:pic>
        <p:nvPicPr>
          <p:cNvPr id="36" name="Graphic 35" descr="Connections with solid fill">
            <a:extLst>
              <a:ext uri="{FF2B5EF4-FFF2-40B4-BE49-F238E27FC236}">
                <a16:creationId xmlns:a16="http://schemas.microsoft.com/office/drawing/2014/main" id="{AE053822-521F-EEA0-9685-E862FFA8C5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720102" y="2383484"/>
            <a:ext cx="644412" cy="64441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B74ACE-FD82-79AA-FB99-D57CC13CF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Mohamed Albirair, MBBS, PhD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522494-77A1-2D35-74E9-0DADB51E3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12AC9-9E42-4E1A-B167-37D7717DD49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0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" fill="hold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" fill="hold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build="p"/>
      <p:bldP spid="24" grpId="0"/>
      <p:bldP spid="25" grpId="0" build="p"/>
      <p:bldP spid="26" grpId="0"/>
      <p:bldP spid="27" grpId="0" build="p"/>
      <p:bldP spid="31" grpId="0" animBg="1"/>
      <p:bldP spid="32" grpId="0" animBg="1"/>
      <p:bldP spid="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5B950278-BE8D-4832-BCBE-1E93C43045D4}"/>
              </a:ext>
            </a:extLst>
          </p:cNvPr>
          <p:cNvSpPr/>
          <p:nvPr/>
        </p:nvSpPr>
        <p:spPr>
          <a:xfrm>
            <a:off x="994118" y="2072729"/>
            <a:ext cx="3920017" cy="3920017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Montserrat"/>
              <a:sym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77F02E4-64D2-4120-99A6-0B7510DF4863}"/>
              </a:ext>
            </a:extLst>
          </p:cNvPr>
          <p:cNvSpPr/>
          <p:nvPr/>
        </p:nvSpPr>
        <p:spPr>
          <a:xfrm>
            <a:off x="8230191" y="2879184"/>
            <a:ext cx="2307104" cy="230710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 dirty="0">
              <a:solidFill>
                <a:srgbClr val="FFFFFF"/>
              </a:solidFill>
              <a:latin typeface="Montserrat"/>
              <a:sym typeface="Arial"/>
            </a:endParaRPr>
          </a:p>
        </p:txBody>
      </p:sp>
      <p:pic>
        <p:nvPicPr>
          <p:cNvPr id="12" name="Graphic 11" descr="Man with solid fill">
            <a:extLst>
              <a:ext uri="{FF2B5EF4-FFF2-40B4-BE49-F238E27FC236}">
                <a16:creationId xmlns:a16="http://schemas.microsoft.com/office/drawing/2014/main" id="{76909CD7-AA1A-4D0D-8EFD-4E8797164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6157" y="2318484"/>
            <a:ext cx="461888" cy="461888"/>
          </a:xfrm>
          <a:prstGeom prst="rect">
            <a:avLst/>
          </a:prstGeom>
        </p:spPr>
      </p:pic>
      <p:pic>
        <p:nvPicPr>
          <p:cNvPr id="13" name="Graphic 12" descr="Man with solid fill">
            <a:extLst>
              <a:ext uri="{FF2B5EF4-FFF2-40B4-BE49-F238E27FC236}">
                <a16:creationId xmlns:a16="http://schemas.microsoft.com/office/drawing/2014/main" id="{486B417B-4058-49E7-A592-F096F286F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54705" y="2795184"/>
            <a:ext cx="461888" cy="461888"/>
          </a:xfrm>
          <a:prstGeom prst="rect">
            <a:avLst/>
          </a:prstGeom>
        </p:spPr>
      </p:pic>
      <p:pic>
        <p:nvPicPr>
          <p:cNvPr id="14" name="Graphic 13" descr="Man with solid fill">
            <a:extLst>
              <a:ext uri="{FF2B5EF4-FFF2-40B4-BE49-F238E27FC236}">
                <a16:creationId xmlns:a16="http://schemas.microsoft.com/office/drawing/2014/main" id="{8DE9ADD8-FBDD-4968-A926-7EA87A9E3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8379" y="2411363"/>
            <a:ext cx="461888" cy="461888"/>
          </a:xfrm>
          <a:prstGeom prst="rect">
            <a:avLst/>
          </a:prstGeom>
        </p:spPr>
      </p:pic>
      <p:pic>
        <p:nvPicPr>
          <p:cNvPr id="15" name="Graphic 14" descr="Man with solid fill">
            <a:extLst>
              <a:ext uri="{FF2B5EF4-FFF2-40B4-BE49-F238E27FC236}">
                <a16:creationId xmlns:a16="http://schemas.microsoft.com/office/drawing/2014/main" id="{E6CA8D60-48FE-4533-B9DE-632D12516D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09627" y="2780372"/>
            <a:ext cx="461888" cy="461888"/>
          </a:xfrm>
          <a:prstGeom prst="rect">
            <a:avLst/>
          </a:prstGeom>
        </p:spPr>
      </p:pic>
      <p:pic>
        <p:nvPicPr>
          <p:cNvPr id="16" name="Graphic 15" descr="Man with solid fill">
            <a:extLst>
              <a:ext uri="{FF2B5EF4-FFF2-40B4-BE49-F238E27FC236}">
                <a16:creationId xmlns:a16="http://schemas.microsoft.com/office/drawing/2014/main" id="{8F01FFAC-28FF-4A4D-9C04-CE3378E273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3476" y="3066901"/>
            <a:ext cx="461888" cy="461888"/>
          </a:xfrm>
          <a:prstGeom prst="rect">
            <a:avLst/>
          </a:prstGeom>
        </p:spPr>
      </p:pic>
      <p:pic>
        <p:nvPicPr>
          <p:cNvPr id="17" name="Graphic 16" descr="Man with solid fill">
            <a:extLst>
              <a:ext uri="{FF2B5EF4-FFF2-40B4-BE49-F238E27FC236}">
                <a16:creationId xmlns:a16="http://schemas.microsoft.com/office/drawing/2014/main" id="{55AEE33F-EBE3-4126-A08C-3CCE7AD07C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72480" y="2414108"/>
            <a:ext cx="461888" cy="461888"/>
          </a:xfrm>
          <a:prstGeom prst="rect">
            <a:avLst/>
          </a:prstGeom>
        </p:spPr>
      </p:pic>
      <p:pic>
        <p:nvPicPr>
          <p:cNvPr id="18" name="Graphic 17" descr="Woman with solid fill">
            <a:extLst>
              <a:ext uri="{FF2B5EF4-FFF2-40B4-BE49-F238E27FC236}">
                <a16:creationId xmlns:a16="http://schemas.microsoft.com/office/drawing/2014/main" id="{521799FF-F584-4DE7-B78D-91813DD792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053476" y="2187201"/>
            <a:ext cx="461888" cy="461888"/>
          </a:xfrm>
          <a:prstGeom prst="rect">
            <a:avLst/>
          </a:prstGeom>
        </p:spPr>
      </p:pic>
      <p:pic>
        <p:nvPicPr>
          <p:cNvPr id="19" name="Graphic 18" descr="Woman with solid fill">
            <a:extLst>
              <a:ext uri="{FF2B5EF4-FFF2-40B4-BE49-F238E27FC236}">
                <a16:creationId xmlns:a16="http://schemas.microsoft.com/office/drawing/2014/main" id="{CD3C587B-324A-4BBC-9F3B-F30E5ADD5F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2602925" y="3285261"/>
            <a:ext cx="461888" cy="461888"/>
          </a:xfrm>
          <a:prstGeom prst="rect">
            <a:avLst/>
          </a:prstGeom>
        </p:spPr>
      </p:pic>
      <p:pic>
        <p:nvPicPr>
          <p:cNvPr id="20" name="Graphic 19" descr="Man with solid fill">
            <a:extLst>
              <a:ext uri="{FF2B5EF4-FFF2-40B4-BE49-F238E27FC236}">
                <a16:creationId xmlns:a16="http://schemas.microsoft.com/office/drawing/2014/main" id="{9E61EF55-F999-4FE5-8288-6D77A92C7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0057" y="2845639"/>
            <a:ext cx="461888" cy="461888"/>
          </a:xfrm>
          <a:prstGeom prst="rect">
            <a:avLst/>
          </a:prstGeom>
        </p:spPr>
      </p:pic>
      <p:pic>
        <p:nvPicPr>
          <p:cNvPr id="21" name="Graphic 20" descr="Man with solid fill">
            <a:extLst>
              <a:ext uri="{FF2B5EF4-FFF2-40B4-BE49-F238E27FC236}">
                <a16:creationId xmlns:a16="http://schemas.microsoft.com/office/drawing/2014/main" id="{09AFF9C3-EDAD-4DE8-8BDD-4A4F801F30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04320" y="3235049"/>
            <a:ext cx="461888" cy="461888"/>
          </a:xfrm>
          <a:prstGeom prst="rect">
            <a:avLst/>
          </a:prstGeom>
        </p:spPr>
      </p:pic>
      <p:pic>
        <p:nvPicPr>
          <p:cNvPr id="22" name="Graphic 21" descr="Woman with solid fill">
            <a:extLst>
              <a:ext uri="{FF2B5EF4-FFF2-40B4-BE49-F238E27FC236}">
                <a16:creationId xmlns:a16="http://schemas.microsoft.com/office/drawing/2014/main" id="{779EBDFC-06D2-4FE0-BEFA-91E2A2B2E82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351736" y="2963595"/>
            <a:ext cx="461888" cy="461888"/>
          </a:xfrm>
          <a:prstGeom prst="rect">
            <a:avLst/>
          </a:prstGeom>
        </p:spPr>
      </p:pic>
      <p:pic>
        <p:nvPicPr>
          <p:cNvPr id="23" name="Graphic 22" descr="Woman with solid fill">
            <a:extLst>
              <a:ext uri="{FF2B5EF4-FFF2-40B4-BE49-F238E27FC236}">
                <a16:creationId xmlns:a16="http://schemas.microsoft.com/office/drawing/2014/main" id="{BE67F675-70CD-4B13-AF87-45A7122744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126835" y="3508505"/>
            <a:ext cx="461888" cy="461888"/>
          </a:xfrm>
          <a:prstGeom prst="rect">
            <a:avLst/>
          </a:prstGeom>
        </p:spPr>
      </p:pic>
      <p:pic>
        <p:nvPicPr>
          <p:cNvPr id="24" name="Graphic 23" descr="Man with solid fill">
            <a:extLst>
              <a:ext uri="{FF2B5EF4-FFF2-40B4-BE49-F238E27FC236}">
                <a16:creationId xmlns:a16="http://schemas.microsoft.com/office/drawing/2014/main" id="{C17F5F10-BFFC-440A-A836-5B1ACF80F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2959" y="3517640"/>
            <a:ext cx="461888" cy="461888"/>
          </a:xfrm>
          <a:prstGeom prst="rect">
            <a:avLst/>
          </a:prstGeom>
        </p:spPr>
      </p:pic>
      <p:pic>
        <p:nvPicPr>
          <p:cNvPr id="25" name="Graphic 24" descr="Man with solid fill">
            <a:extLst>
              <a:ext uri="{FF2B5EF4-FFF2-40B4-BE49-F238E27FC236}">
                <a16:creationId xmlns:a16="http://schemas.microsoft.com/office/drawing/2014/main" id="{8F46B4DF-BAED-4C16-B58E-434C82BED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7323" y="3963611"/>
            <a:ext cx="461888" cy="461888"/>
          </a:xfrm>
          <a:prstGeom prst="rect">
            <a:avLst/>
          </a:prstGeom>
        </p:spPr>
      </p:pic>
      <p:pic>
        <p:nvPicPr>
          <p:cNvPr id="26" name="Graphic 25" descr="Man with solid fill">
            <a:extLst>
              <a:ext uri="{FF2B5EF4-FFF2-40B4-BE49-F238E27FC236}">
                <a16:creationId xmlns:a16="http://schemas.microsoft.com/office/drawing/2014/main" id="{C51B2635-3668-43BB-84C2-008A17A53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415" y="3963611"/>
            <a:ext cx="461888" cy="461888"/>
          </a:xfrm>
          <a:prstGeom prst="rect">
            <a:avLst/>
          </a:prstGeom>
        </p:spPr>
      </p:pic>
      <p:pic>
        <p:nvPicPr>
          <p:cNvPr id="27" name="Graphic 26" descr="Woman with solid fill">
            <a:extLst>
              <a:ext uri="{FF2B5EF4-FFF2-40B4-BE49-F238E27FC236}">
                <a16:creationId xmlns:a16="http://schemas.microsoft.com/office/drawing/2014/main" id="{05E108E5-4ABC-4F0D-ACBE-E3A6747394D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950027" y="3661093"/>
            <a:ext cx="461888" cy="461888"/>
          </a:xfrm>
          <a:prstGeom prst="rect">
            <a:avLst/>
          </a:prstGeom>
        </p:spPr>
      </p:pic>
      <p:pic>
        <p:nvPicPr>
          <p:cNvPr id="28" name="Graphic 27" descr="Woman with solid fill">
            <a:extLst>
              <a:ext uri="{FF2B5EF4-FFF2-40B4-BE49-F238E27FC236}">
                <a16:creationId xmlns:a16="http://schemas.microsoft.com/office/drawing/2014/main" id="{0A591465-61C2-4B71-8136-003F26ED70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109361" y="4018672"/>
            <a:ext cx="461888" cy="461888"/>
          </a:xfrm>
          <a:prstGeom prst="rect">
            <a:avLst/>
          </a:prstGeom>
        </p:spPr>
      </p:pic>
      <p:pic>
        <p:nvPicPr>
          <p:cNvPr id="29" name="Graphic 28" descr="Man with solid fill">
            <a:extLst>
              <a:ext uri="{FF2B5EF4-FFF2-40B4-BE49-F238E27FC236}">
                <a16:creationId xmlns:a16="http://schemas.microsoft.com/office/drawing/2014/main" id="{8324F25B-5DD8-48C2-8AB5-45476FBDD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9769" y="3597000"/>
            <a:ext cx="461888" cy="461888"/>
          </a:xfrm>
          <a:prstGeom prst="rect">
            <a:avLst/>
          </a:prstGeom>
        </p:spPr>
      </p:pic>
      <p:pic>
        <p:nvPicPr>
          <p:cNvPr id="30" name="Graphic 29" descr="Man with solid fill">
            <a:extLst>
              <a:ext uri="{FF2B5EF4-FFF2-40B4-BE49-F238E27FC236}">
                <a16:creationId xmlns:a16="http://schemas.microsoft.com/office/drawing/2014/main" id="{AFAE2C3D-AD97-4B07-ABF3-E7DD34243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61939" y="3352191"/>
            <a:ext cx="461888" cy="461888"/>
          </a:xfrm>
          <a:prstGeom prst="rect">
            <a:avLst/>
          </a:prstGeom>
        </p:spPr>
      </p:pic>
      <p:pic>
        <p:nvPicPr>
          <p:cNvPr id="31" name="Graphic 30" descr="Man with solid fill">
            <a:extLst>
              <a:ext uri="{FF2B5EF4-FFF2-40B4-BE49-F238E27FC236}">
                <a16:creationId xmlns:a16="http://schemas.microsoft.com/office/drawing/2014/main" id="{CDC12F46-F93F-450C-80B8-CA2DCD8B6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4236" y="3894525"/>
            <a:ext cx="461888" cy="461888"/>
          </a:xfrm>
          <a:prstGeom prst="rect">
            <a:avLst/>
          </a:prstGeom>
        </p:spPr>
      </p:pic>
      <p:pic>
        <p:nvPicPr>
          <p:cNvPr id="32" name="Graphic 31" descr="Man with solid fill">
            <a:extLst>
              <a:ext uri="{FF2B5EF4-FFF2-40B4-BE49-F238E27FC236}">
                <a16:creationId xmlns:a16="http://schemas.microsoft.com/office/drawing/2014/main" id="{8302E4DF-BBDB-4CAD-89B0-C382E3831A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84509" y="4194555"/>
            <a:ext cx="461888" cy="461888"/>
          </a:xfrm>
          <a:prstGeom prst="rect">
            <a:avLst/>
          </a:prstGeom>
        </p:spPr>
      </p:pic>
      <p:pic>
        <p:nvPicPr>
          <p:cNvPr id="33" name="Graphic 32" descr="Man with solid fill">
            <a:extLst>
              <a:ext uri="{FF2B5EF4-FFF2-40B4-BE49-F238E27FC236}">
                <a16:creationId xmlns:a16="http://schemas.microsoft.com/office/drawing/2014/main" id="{2220B4CB-3B25-47F9-8290-02569F313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5648" y="4288251"/>
            <a:ext cx="461888" cy="461888"/>
          </a:xfrm>
          <a:prstGeom prst="rect">
            <a:avLst/>
          </a:prstGeom>
        </p:spPr>
      </p:pic>
      <p:pic>
        <p:nvPicPr>
          <p:cNvPr id="34" name="Graphic 33" descr="Man with solid fill">
            <a:extLst>
              <a:ext uri="{FF2B5EF4-FFF2-40B4-BE49-F238E27FC236}">
                <a16:creationId xmlns:a16="http://schemas.microsoft.com/office/drawing/2014/main" id="{6A917AED-C229-48FA-AA59-887B2CFFF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08085" y="4494584"/>
            <a:ext cx="461888" cy="461888"/>
          </a:xfrm>
          <a:prstGeom prst="rect">
            <a:avLst/>
          </a:prstGeom>
        </p:spPr>
      </p:pic>
      <p:pic>
        <p:nvPicPr>
          <p:cNvPr id="35" name="Graphic 34" descr="Man with solid fill">
            <a:extLst>
              <a:ext uri="{FF2B5EF4-FFF2-40B4-BE49-F238E27FC236}">
                <a16:creationId xmlns:a16="http://schemas.microsoft.com/office/drawing/2014/main" id="{E1F8B1AD-442E-4C88-B0A4-3C2AEED91A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98948" y="4122981"/>
            <a:ext cx="461888" cy="461888"/>
          </a:xfrm>
          <a:prstGeom prst="rect">
            <a:avLst/>
          </a:prstGeom>
        </p:spPr>
      </p:pic>
      <p:pic>
        <p:nvPicPr>
          <p:cNvPr id="36" name="Graphic 35" descr="Man with solid fill">
            <a:extLst>
              <a:ext uri="{FF2B5EF4-FFF2-40B4-BE49-F238E27FC236}">
                <a16:creationId xmlns:a16="http://schemas.microsoft.com/office/drawing/2014/main" id="{CFE441DB-014E-42E4-BD15-2DED35842F2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35627" y="4494584"/>
            <a:ext cx="461888" cy="461888"/>
          </a:xfrm>
          <a:prstGeom prst="rect">
            <a:avLst/>
          </a:prstGeom>
        </p:spPr>
      </p:pic>
      <p:pic>
        <p:nvPicPr>
          <p:cNvPr id="37" name="Graphic 36" descr="Man with solid fill">
            <a:extLst>
              <a:ext uri="{FF2B5EF4-FFF2-40B4-BE49-F238E27FC236}">
                <a16:creationId xmlns:a16="http://schemas.microsoft.com/office/drawing/2014/main" id="{C4BDFEC8-6364-4C73-BD15-7CA95F7CC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3917" y="4851047"/>
            <a:ext cx="461888" cy="461888"/>
          </a:xfrm>
          <a:prstGeom prst="rect">
            <a:avLst/>
          </a:prstGeom>
        </p:spPr>
      </p:pic>
      <p:pic>
        <p:nvPicPr>
          <p:cNvPr id="38" name="Graphic 37" descr="Woman with solid fill">
            <a:extLst>
              <a:ext uri="{FF2B5EF4-FFF2-40B4-BE49-F238E27FC236}">
                <a16:creationId xmlns:a16="http://schemas.microsoft.com/office/drawing/2014/main" id="{BD132683-0184-4ECA-9BCF-22B5BAC991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532744" y="4603015"/>
            <a:ext cx="461888" cy="461888"/>
          </a:xfrm>
          <a:prstGeom prst="rect">
            <a:avLst/>
          </a:prstGeom>
        </p:spPr>
      </p:pic>
      <p:pic>
        <p:nvPicPr>
          <p:cNvPr id="39" name="Graphic 38" descr="Man with solid fill">
            <a:extLst>
              <a:ext uri="{FF2B5EF4-FFF2-40B4-BE49-F238E27FC236}">
                <a16:creationId xmlns:a16="http://schemas.microsoft.com/office/drawing/2014/main" id="{DC752E26-8432-4AE4-9D2D-44CAE0CB7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3632" y="5081991"/>
            <a:ext cx="461888" cy="461888"/>
          </a:xfrm>
          <a:prstGeom prst="rect">
            <a:avLst/>
          </a:prstGeom>
        </p:spPr>
      </p:pic>
      <p:pic>
        <p:nvPicPr>
          <p:cNvPr id="40" name="Graphic 39" descr="Woman with solid fill">
            <a:extLst>
              <a:ext uri="{FF2B5EF4-FFF2-40B4-BE49-F238E27FC236}">
                <a16:creationId xmlns:a16="http://schemas.microsoft.com/office/drawing/2014/main" id="{88715705-C7A0-42A1-9A54-79C82B0C53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947739" y="5037331"/>
            <a:ext cx="461888" cy="461888"/>
          </a:xfrm>
          <a:prstGeom prst="rect">
            <a:avLst/>
          </a:prstGeom>
        </p:spPr>
      </p:pic>
      <p:pic>
        <p:nvPicPr>
          <p:cNvPr id="41" name="Graphic 40" descr="Man with solid fill">
            <a:extLst>
              <a:ext uri="{FF2B5EF4-FFF2-40B4-BE49-F238E27FC236}">
                <a16:creationId xmlns:a16="http://schemas.microsoft.com/office/drawing/2014/main" id="{D7C39F13-A3E6-48D6-AF45-96583A2D6D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91845" y="5355512"/>
            <a:ext cx="461888" cy="461888"/>
          </a:xfrm>
          <a:prstGeom prst="rect">
            <a:avLst/>
          </a:prstGeom>
        </p:spPr>
      </p:pic>
      <p:pic>
        <p:nvPicPr>
          <p:cNvPr id="42" name="Graphic 41" descr="Man with solid fill">
            <a:extLst>
              <a:ext uri="{FF2B5EF4-FFF2-40B4-BE49-F238E27FC236}">
                <a16:creationId xmlns:a16="http://schemas.microsoft.com/office/drawing/2014/main" id="{FACCE319-66E6-4412-8052-E8D8FD9D4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0305" y="4861985"/>
            <a:ext cx="461888" cy="461888"/>
          </a:xfrm>
          <a:prstGeom prst="rect">
            <a:avLst/>
          </a:prstGeom>
        </p:spPr>
      </p:pic>
      <p:pic>
        <p:nvPicPr>
          <p:cNvPr id="43" name="Graphic 42" descr="Man with solid fill">
            <a:extLst>
              <a:ext uri="{FF2B5EF4-FFF2-40B4-BE49-F238E27FC236}">
                <a16:creationId xmlns:a16="http://schemas.microsoft.com/office/drawing/2014/main" id="{F06579C8-CB12-4990-A140-C574B089AAA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36239" y="4674089"/>
            <a:ext cx="461888" cy="461888"/>
          </a:xfrm>
          <a:prstGeom prst="rect">
            <a:avLst/>
          </a:prstGeom>
        </p:spPr>
      </p:pic>
      <p:pic>
        <p:nvPicPr>
          <p:cNvPr id="44" name="Graphic 43" descr="Man with solid fill">
            <a:extLst>
              <a:ext uri="{FF2B5EF4-FFF2-40B4-BE49-F238E27FC236}">
                <a16:creationId xmlns:a16="http://schemas.microsoft.com/office/drawing/2014/main" id="{E60B021E-FE94-4340-8B8F-82D0DBF14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07501" y="4261136"/>
            <a:ext cx="461888" cy="461888"/>
          </a:xfrm>
          <a:prstGeom prst="rect">
            <a:avLst/>
          </a:prstGeom>
        </p:spPr>
      </p:pic>
      <p:pic>
        <p:nvPicPr>
          <p:cNvPr id="45" name="Graphic 44" descr="Man with solid fill">
            <a:extLst>
              <a:ext uri="{FF2B5EF4-FFF2-40B4-BE49-F238E27FC236}">
                <a16:creationId xmlns:a16="http://schemas.microsoft.com/office/drawing/2014/main" id="{729CB45C-65E2-4873-8E65-58D8439683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31333" y="4161965"/>
            <a:ext cx="461888" cy="461888"/>
          </a:xfrm>
          <a:prstGeom prst="rect">
            <a:avLst/>
          </a:prstGeom>
        </p:spPr>
      </p:pic>
      <p:pic>
        <p:nvPicPr>
          <p:cNvPr id="46" name="Graphic 45" descr="Man with solid fill">
            <a:extLst>
              <a:ext uri="{FF2B5EF4-FFF2-40B4-BE49-F238E27FC236}">
                <a16:creationId xmlns:a16="http://schemas.microsoft.com/office/drawing/2014/main" id="{3D770A80-2DD7-43CB-B972-CA52938A542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93795" y="4886180"/>
            <a:ext cx="461888" cy="461888"/>
          </a:xfrm>
          <a:prstGeom prst="rect">
            <a:avLst/>
          </a:prstGeom>
        </p:spPr>
      </p:pic>
      <p:pic>
        <p:nvPicPr>
          <p:cNvPr id="47" name="Graphic 46" descr="Woman with solid fill">
            <a:extLst>
              <a:ext uri="{FF2B5EF4-FFF2-40B4-BE49-F238E27FC236}">
                <a16:creationId xmlns:a16="http://schemas.microsoft.com/office/drawing/2014/main" id="{DDF3F92F-3993-4656-A24E-0B8D0A967C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594236" y="5184324"/>
            <a:ext cx="461888" cy="461888"/>
          </a:xfrm>
          <a:prstGeom prst="rect">
            <a:avLst/>
          </a:prstGeom>
        </p:spPr>
      </p:pic>
      <p:pic>
        <p:nvPicPr>
          <p:cNvPr id="48" name="Graphic 47" descr="Woman with solid fill">
            <a:extLst>
              <a:ext uri="{FF2B5EF4-FFF2-40B4-BE49-F238E27FC236}">
                <a16:creationId xmlns:a16="http://schemas.microsoft.com/office/drawing/2014/main" id="{663CBACE-2524-4F6D-8976-981D06D425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2901360" y="5428821"/>
            <a:ext cx="461888" cy="461888"/>
          </a:xfrm>
          <a:prstGeom prst="rect">
            <a:avLst/>
          </a:prstGeom>
        </p:spPr>
      </p:pic>
      <p:pic>
        <p:nvPicPr>
          <p:cNvPr id="49" name="Graphic 48" descr="Man with solid fill">
            <a:extLst>
              <a:ext uri="{FF2B5EF4-FFF2-40B4-BE49-F238E27FC236}">
                <a16:creationId xmlns:a16="http://schemas.microsoft.com/office/drawing/2014/main" id="{0C350A0E-1423-4617-BF1C-1761430DC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7571" y="5340291"/>
            <a:ext cx="461888" cy="461888"/>
          </a:xfrm>
          <a:prstGeom prst="rect">
            <a:avLst/>
          </a:prstGeom>
        </p:spPr>
      </p:pic>
      <p:pic>
        <p:nvPicPr>
          <p:cNvPr id="50" name="Graphic 49" descr="Woman with solid fill">
            <a:extLst>
              <a:ext uri="{FF2B5EF4-FFF2-40B4-BE49-F238E27FC236}">
                <a16:creationId xmlns:a16="http://schemas.microsoft.com/office/drawing/2014/main" id="{E3298948-5DED-446F-93F4-9438887E9F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162104" y="4798047"/>
            <a:ext cx="461888" cy="461888"/>
          </a:xfrm>
          <a:prstGeom prst="rect">
            <a:avLst/>
          </a:prstGeom>
        </p:spPr>
      </p:pic>
      <p:pic>
        <p:nvPicPr>
          <p:cNvPr id="51" name="Graphic 50" descr="Man with solid fill">
            <a:extLst>
              <a:ext uri="{FF2B5EF4-FFF2-40B4-BE49-F238E27FC236}">
                <a16:creationId xmlns:a16="http://schemas.microsoft.com/office/drawing/2014/main" id="{562281DF-E9DB-4C13-B317-626DDD35D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87580" y="4372071"/>
            <a:ext cx="461888" cy="461888"/>
          </a:xfrm>
          <a:prstGeom prst="rect">
            <a:avLst/>
          </a:prstGeom>
        </p:spPr>
      </p:pic>
      <p:pic>
        <p:nvPicPr>
          <p:cNvPr id="52" name="Graphic 51" descr="Woman with solid fill">
            <a:extLst>
              <a:ext uri="{FF2B5EF4-FFF2-40B4-BE49-F238E27FC236}">
                <a16:creationId xmlns:a16="http://schemas.microsoft.com/office/drawing/2014/main" id="{D6A7E053-1D82-4E7D-B234-37970C3D13A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3478673" y="4873069"/>
            <a:ext cx="461888" cy="461888"/>
          </a:xfrm>
          <a:prstGeom prst="rect">
            <a:avLst/>
          </a:prstGeom>
        </p:spPr>
      </p:pic>
      <p:pic>
        <p:nvPicPr>
          <p:cNvPr id="53" name="Graphic 52" descr="Man with solid fill">
            <a:extLst>
              <a:ext uri="{FF2B5EF4-FFF2-40B4-BE49-F238E27FC236}">
                <a16:creationId xmlns:a16="http://schemas.microsoft.com/office/drawing/2014/main" id="{0BC4A5B8-D7BE-4ACB-AE77-C5013D5B38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7513" y="5135977"/>
            <a:ext cx="461888" cy="461888"/>
          </a:xfrm>
          <a:prstGeom prst="rect">
            <a:avLst/>
          </a:prstGeom>
        </p:spPr>
      </p:pic>
      <p:pic>
        <p:nvPicPr>
          <p:cNvPr id="54" name="Graphic 53" descr="Woman with solid fill">
            <a:extLst>
              <a:ext uri="{FF2B5EF4-FFF2-40B4-BE49-F238E27FC236}">
                <a16:creationId xmlns:a16="http://schemas.microsoft.com/office/drawing/2014/main" id="{1D53AF0A-C1AC-4A41-B72E-864240769B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023609" y="4725528"/>
            <a:ext cx="461888" cy="461888"/>
          </a:xfrm>
          <a:prstGeom prst="rect">
            <a:avLst/>
          </a:prstGeom>
        </p:spPr>
      </p:pic>
      <p:pic>
        <p:nvPicPr>
          <p:cNvPr id="55" name="Graphic 54" descr="Man with solid fill">
            <a:extLst>
              <a:ext uri="{FF2B5EF4-FFF2-40B4-BE49-F238E27FC236}">
                <a16:creationId xmlns:a16="http://schemas.microsoft.com/office/drawing/2014/main" id="{C4F988AB-5B5F-45C4-AA8A-8FDCDFA73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4676" y="4542324"/>
            <a:ext cx="461888" cy="461888"/>
          </a:xfrm>
          <a:prstGeom prst="rect">
            <a:avLst/>
          </a:prstGeom>
        </p:spPr>
      </p:pic>
      <p:pic>
        <p:nvPicPr>
          <p:cNvPr id="56" name="Graphic 55" descr="Man with solid fill">
            <a:extLst>
              <a:ext uri="{FF2B5EF4-FFF2-40B4-BE49-F238E27FC236}">
                <a16:creationId xmlns:a16="http://schemas.microsoft.com/office/drawing/2014/main" id="{E71C21E1-17BC-4A01-AD0B-0AC1A7210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8021" y="4016141"/>
            <a:ext cx="461888" cy="461888"/>
          </a:xfrm>
          <a:prstGeom prst="rect">
            <a:avLst/>
          </a:prstGeom>
        </p:spPr>
      </p:pic>
      <p:pic>
        <p:nvPicPr>
          <p:cNvPr id="57" name="Graphic 56" descr="Woman with solid fill">
            <a:extLst>
              <a:ext uri="{FF2B5EF4-FFF2-40B4-BE49-F238E27FC236}">
                <a16:creationId xmlns:a16="http://schemas.microsoft.com/office/drawing/2014/main" id="{5D34768A-A6D6-4C22-BE80-99AFB82B107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3217228" y="4060949"/>
            <a:ext cx="461888" cy="461888"/>
          </a:xfrm>
          <a:prstGeom prst="rect">
            <a:avLst/>
          </a:prstGeom>
        </p:spPr>
      </p:pic>
      <p:pic>
        <p:nvPicPr>
          <p:cNvPr id="58" name="Graphic 57" descr="Man with solid fill">
            <a:extLst>
              <a:ext uri="{FF2B5EF4-FFF2-40B4-BE49-F238E27FC236}">
                <a16:creationId xmlns:a16="http://schemas.microsoft.com/office/drawing/2014/main" id="{E6DA44E0-479B-404F-8CC0-19A512EDA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9112" y="3732692"/>
            <a:ext cx="461888" cy="461888"/>
          </a:xfrm>
          <a:prstGeom prst="rect">
            <a:avLst/>
          </a:prstGeom>
        </p:spPr>
      </p:pic>
      <p:pic>
        <p:nvPicPr>
          <p:cNvPr id="59" name="Graphic 58" descr="Man with solid fill">
            <a:extLst>
              <a:ext uri="{FF2B5EF4-FFF2-40B4-BE49-F238E27FC236}">
                <a16:creationId xmlns:a16="http://schemas.microsoft.com/office/drawing/2014/main" id="{D4EDB8B0-38E2-49C6-BFEA-377587E18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74429" y="3533069"/>
            <a:ext cx="461888" cy="461888"/>
          </a:xfrm>
          <a:prstGeom prst="rect">
            <a:avLst/>
          </a:prstGeom>
        </p:spPr>
      </p:pic>
      <p:pic>
        <p:nvPicPr>
          <p:cNvPr id="60" name="Graphic 59" descr="Woman with solid fill">
            <a:extLst>
              <a:ext uri="{FF2B5EF4-FFF2-40B4-BE49-F238E27FC236}">
                <a16:creationId xmlns:a16="http://schemas.microsoft.com/office/drawing/2014/main" id="{650E5CAC-5EF9-42DA-9502-BC4CC502B0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2767183" y="2952321"/>
            <a:ext cx="461888" cy="461888"/>
          </a:xfrm>
          <a:prstGeom prst="rect">
            <a:avLst/>
          </a:prstGeom>
        </p:spPr>
      </p:pic>
      <p:pic>
        <p:nvPicPr>
          <p:cNvPr id="61" name="Graphic 60" descr="Man with solid fill">
            <a:extLst>
              <a:ext uri="{FF2B5EF4-FFF2-40B4-BE49-F238E27FC236}">
                <a16:creationId xmlns:a16="http://schemas.microsoft.com/office/drawing/2014/main" id="{B91F4E9A-C8EC-43DE-B512-D3A475F54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8591" y="2605108"/>
            <a:ext cx="461888" cy="461888"/>
          </a:xfrm>
          <a:prstGeom prst="rect">
            <a:avLst/>
          </a:prstGeom>
        </p:spPr>
      </p:pic>
      <p:pic>
        <p:nvPicPr>
          <p:cNvPr id="62" name="Graphic 61" descr="Man with solid fill">
            <a:extLst>
              <a:ext uri="{FF2B5EF4-FFF2-40B4-BE49-F238E27FC236}">
                <a16:creationId xmlns:a16="http://schemas.microsoft.com/office/drawing/2014/main" id="{010831ED-82FA-4DE6-A852-BA622261F4D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00592" y="2162641"/>
            <a:ext cx="461888" cy="461888"/>
          </a:xfrm>
          <a:prstGeom prst="rect">
            <a:avLst/>
          </a:prstGeom>
        </p:spPr>
      </p:pic>
      <p:pic>
        <p:nvPicPr>
          <p:cNvPr id="63" name="Graphic 62" descr="Woman with solid fill">
            <a:extLst>
              <a:ext uri="{FF2B5EF4-FFF2-40B4-BE49-F238E27FC236}">
                <a16:creationId xmlns:a16="http://schemas.microsoft.com/office/drawing/2014/main" id="{3BDC1A83-6D33-4BFF-91E1-838BD95E6CC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1782921" y="2387569"/>
            <a:ext cx="461888" cy="461888"/>
          </a:xfrm>
          <a:prstGeom prst="rect">
            <a:avLst/>
          </a:prstGeom>
        </p:spPr>
      </p:pic>
      <p:pic>
        <p:nvPicPr>
          <p:cNvPr id="64" name="Graphic 63" descr="Man with solid fill">
            <a:extLst>
              <a:ext uri="{FF2B5EF4-FFF2-40B4-BE49-F238E27FC236}">
                <a16:creationId xmlns:a16="http://schemas.microsoft.com/office/drawing/2014/main" id="{36AAAA09-F393-4E7C-8387-4354BB19B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6839" y="3005183"/>
            <a:ext cx="461888" cy="461888"/>
          </a:xfrm>
          <a:prstGeom prst="rect">
            <a:avLst/>
          </a:prstGeom>
        </p:spPr>
      </p:pic>
      <p:pic>
        <p:nvPicPr>
          <p:cNvPr id="65" name="Graphic 64" descr="Woman with solid fill">
            <a:extLst>
              <a:ext uri="{FF2B5EF4-FFF2-40B4-BE49-F238E27FC236}">
                <a16:creationId xmlns:a16="http://schemas.microsoft.com/office/drawing/2014/main" id="{1321EC17-C19C-4039-A9D9-762E03BABA1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3671893" y="2648699"/>
            <a:ext cx="461888" cy="461888"/>
          </a:xfrm>
          <a:prstGeom prst="rect">
            <a:avLst/>
          </a:prstGeom>
        </p:spPr>
      </p:pic>
      <p:pic>
        <p:nvPicPr>
          <p:cNvPr id="66" name="Graphic 65" descr="Man with solid fill">
            <a:extLst>
              <a:ext uri="{FF2B5EF4-FFF2-40B4-BE49-F238E27FC236}">
                <a16:creationId xmlns:a16="http://schemas.microsoft.com/office/drawing/2014/main" id="{ECC2CAEF-D0D1-44AB-8188-91155DD37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04852" y="2714581"/>
            <a:ext cx="461888" cy="461888"/>
          </a:xfrm>
          <a:prstGeom prst="rect">
            <a:avLst/>
          </a:prstGeom>
        </p:spPr>
      </p:pic>
      <p:pic>
        <p:nvPicPr>
          <p:cNvPr id="67" name="Graphic 66" descr="Man with solid fill">
            <a:extLst>
              <a:ext uri="{FF2B5EF4-FFF2-40B4-BE49-F238E27FC236}">
                <a16:creationId xmlns:a16="http://schemas.microsoft.com/office/drawing/2014/main" id="{DD716C67-AB1E-48BB-9202-1F8D07396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7513" y="3183148"/>
            <a:ext cx="461888" cy="461888"/>
          </a:xfrm>
          <a:prstGeom prst="rect">
            <a:avLst/>
          </a:prstGeom>
        </p:spPr>
      </p:pic>
      <p:pic>
        <p:nvPicPr>
          <p:cNvPr id="68" name="Graphic 67" descr="Woman with solid fill">
            <a:extLst>
              <a:ext uri="{FF2B5EF4-FFF2-40B4-BE49-F238E27FC236}">
                <a16:creationId xmlns:a16="http://schemas.microsoft.com/office/drawing/2014/main" id="{5F5C37E2-E7F5-4E3A-8BFC-24FEAA86C6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3736317" y="3660212"/>
            <a:ext cx="461888" cy="461888"/>
          </a:xfrm>
          <a:prstGeom prst="rect">
            <a:avLst/>
          </a:prstGeom>
        </p:spPr>
      </p:pic>
      <p:pic>
        <p:nvPicPr>
          <p:cNvPr id="69" name="Graphic 68" descr="Man with solid fill">
            <a:extLst>
              <a:ext uri="{FF2B5EF4-FFF2-40B4-BE49-F238E27FC236}">
                <a16:creationId xmlns:a16="http://schemas.microsoft.com/office/drawing/2014/main" id="{1C8281C8-BDD2-4D8B-8245-FFCFCA9E3F2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54085" y="3181356"/>
            <a:ext cx="461888" cy="461888"/>
          </a:xfrm>
          <a:prstGeom prst="rect">
            <a:avLst/>
          </a:prstGeom>
        </p:spPr>
      </p:pic>
      <p:pic>
        <p:nvPicPr>
          <p:cNvPr id="70" name="Graphic 69" descr="Man with solid fill">
            <a:extLst>
              <a:ext uri="{FF2B5EF4-FFF2-40B4-BE49-F238E27FC236}">
                <a16:creationId xmlns:a16="http://schemas.microsoft.com/office/drawing/2014/main" id="{82458135-3138-439D-BEAA-319FBFBB7EA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291475" y="3028197"/>
            <a:ext cx="461888" cy="461888"/>
          </a:xfrm>
          <a:prstGeom prst="rect">
            <a:avLst/>
          </a:prstGeom>
        </p:spPr>
      </p:pic>
      <p:pic>
        <p:nvPicPr>
          <p:cNvPr id="71" name="Graphic 70" descr="Man with solid fill">
            <a:extLst>
              <a:ext uri="{FF2B5EF4-FFF2-40B4-BE49-F238E27FC236}">
                <a16:creationId xmlns:a16="http://schemas.microsoft.com/office/drawing/2014/main" id="{337AF053-7340-4AD2-A995-43CD6AE03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91920" y="3487015"/>
            <a:ext cx="461888" cy="461888"/>
          </a:xfrm>
          <a:prstGeom prst="rect">
            <a:avLst/>
          </a:prstGeom>
        </p:spPr>
      </p:pic>
      <p:pic>
        <p:nvPicPr>
          <p:cNvPr id="72" name="Graphic 71" descr="Man with solid fill">
            <a:extLst>
              <a:ext uri="{FF2B5EF4-FFF2-40B4-BE49-F238E27FC236}">
                <a16:creationId xmlns:a16="http://schemas.microsoft.com/office/drawing/2014/main" id="{7E531E48-2EBE-416B-B45A-CB8F57169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4708" y="3590872"/>
            <a:ext cx="461888" cy="461888"/>
          </a:xfrm>
          <a:prstGeom prst="rect">
            <a:avLst/>
          </a:prstGeom>
        </p:spPr>
      </p:pic>
      <p:pic>
        <p:nvPicPr>
          <p:cNvPr id="73" name="Graphic 72" descr="Man with solid fill">
            <a:extLst>
              <a:ext uri="{FF2B5EF4-FFF2-40B4-BE49-F238E27FC236}">
                <a16:creationId xmlns:a16="http://schemas.microsoft.com/office/drawing/2014/main" id="{B1AEE43F-686C-48DE-8D03-A4A5E2C7AE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51145" y="3957039"/>
            <a:ext cx="461888" cy="461888"/>
          </a:xfrm>
          <a:prstGeom prst="rect">
            <a:avLst/>
          </a:prstGeom>
        </p:spPr>
      </p:pic>
      <p:pic>
        <p:nvPicPr>
          <p:cNvPr id="74" name="Graphic 73" descr="Woman with solid fill">
            <a:extLst>
              <a:ext uri="{FF2B5EF4-FFF2-40B4-BE49-F238E27FC236}">
                <a16:creationId xmlns:a16="http://schemas.microsoft.com/office/drawing/2014/main" id="{CB8B9FED-D78D-4978-910E-D974AD5E5D4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4393172" y="4004900"/>
            <a:ext cx="461888" cy="461888"/>
          </a:xfrm>
          <a:prstGeom prst="rect">
            <a:avLst/>
          </a:prstGeom>
        </p:spPr>
      </p:pic>
      <p:pic>
        <p:nvPicPr>
          <p:cNvPr id="75" name="Graphic 74" descr="Man with solid fill">
            <a:extLst>
              <a:ext uri="{FF2B5EF4-FFF2-40B4-BE49-F238E27FC236}">
                <a16:creationId xmlns:a16="http://schemas.microsoft.com/office/drawing/2014/main" id="{0F46705F-5F63-4B00-B050-F72200295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9939" y="4288251"/>
            <a:ext cx="461888" cy="461888"/>
          </a:xfrm>
          <a:prstGeom prst="rect">
            <a:avLst/>
          </a:prstGeom>
        </p:spPr>
      </p:pic>
      <p:pic>
        <p:nvPicPr>
          <p:cNvPr id="76" name="Graphic 75" descr="Man with solid fill">
            <a:extLst>
              <a:ext uri="{FF2B5EF4-FFF2-40B4-BE49-F238E27FC236}">
                <a16:creationId xmlns:a16="http://schemas.microsoft.com/office/drawing/2014/main" id="{28028D98-4C3A-46B3-B339-9DEA5C8FE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5899" y="3557655"/>
            <a:ext cx="461888" cy="461888"/>
          </a:xfrm>
          <a:prstGeom prst="rect">
            <a:avLst/>
          </a:prstGeom>
        </p:spPr>
      </p:pic>
      <p:pic>
        <p:nvPicPr>
          <p:cNvPr id="77" name="Graphic 76" descr="Woman with solid fill">
            <a:extLst>
              <a:ext uri="{FF2B5EF4-FFF2-40B4-BE49-F238E27FC236}">
                <a16:creationId xmlns:a16="http://schemas.microsoft.com/office/drawing/2014/main" id="{50456FAD-06BD-4AB3-9A38-CEFFA743A1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8594725" y="3309623"/>
            <a:ext cx="461888" cy="461888"/>
          </a:xfrm>
          <a:prstGeom prst="rect">
            <a:avLst/>
          </a:prstGeom>
        </p:spPr>
      </p:pic>
      <p:pic>
        <p:nvPicPr>
          <p:cNvPr id="78" name="Graphic 77" descr="Woman with solid fill">
            <a:extLst>
              <a:ext uri="{FF2B5EF4-FFF2-40B4-BE49-F238E27FC236}">
                <a16:creationId xmlns:a16="http://schemas.microsoft.com/office/drawing/2014/main" id="{CCF10E00-A3CB-400E-BEA4-12201561C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594725" y="4181104"/>
            <a:ext cx="461888" cy="461888"/>
          </a:xfrm>
          <a:prstGeom prst="rect">
            <a:avLst/>
          </a:prstGeom>
        </p:spPr>
      </p:pic>
      <p:pic>
        <p:nvPicPr>
          <p:cNvPr id="79" name="Graphic 78" descr="Man with solid fill">
            <a:extLst>
              <a:ext uri="{FF2B5EF4-FFF2-40B4-BE49-F238E27FC236}">
                <a16:creationId xmlns:a16="http://schemas.microsoft.com/office/drawing/2014/main" id="{6EAF1DA7-8E7C-41B2-A0E0-5719FE16B7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83552" y="3933072"/>
            <a:ext cx="461888" cy="461888"/>
          </a:xfrm>
          <a:prstGeom prst="rect">
            <a:avLst/>
          </a:prstGeom>
        </p:spPr>
      </p:pic>
      <p:pic>
        <p:nvPicPr>
          <p:cNvPr id="80" name="Graphic 79" descr="Woman with solid fill">
            <a:extLst>
              <a:ext uri="{FF2B5EF4-FFF2-40B4-BE49-F238E27FC236}">
                <a16:creationId xmlns:a16="http://schemas.microsoft.com/office/drawing/2014/main" id="{8592D018-D2FC-4CDE-BE5E-EC766942E9D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8874184" y="3471184"/>
            <a:ext cx="461888" cy="461888"/>
          </a:xfrm>
          <a:prstGeom prst="rect">
            <a:avLst/>
          </a:prstGeom>
        </p:spPr>
      </p:pic>
      <p:pic>
        <p:nvPicPr>
          <p:cNvPr id="81" name="Graphic 80" descr="Man with solid fill">
            <a:extLst>
              <a:ext uri="{FF2B5EF4-FFF2-40B4-BE49-F238E27FC236}">
                <a16:creationId xmlns:a16="http://schemas.microsoft.com/office/drawing/2014/main" id="{0E388857-96B1-48D3-89E8-C651B510E3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21855" y="2931973"/>
            <a:ext cx="461888" cy="461888"/>
          </a:xfrm>
          <a:prstGeom prst="rect">
            <a:avLst/>
          </a:prstGeom>
        </p:spPr>
      </p:pic>
      <p:pic>
        <p:nvPicPr>
          <p:cNvPr id="82" name="Graphic 81" descr="Woman with solid fill">
            <a:extLst>
              <a:ext uri="{FF2B5EF4-FFF2-40B4-BE49-F238E27FC236}">
                <a16:creationId xmlns:a16="http://schemas.microsoft.com/office/drawing/2014/main" id="{CCC22EFB-4066-46E0-AA13-4868EDD9E93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9343728" y="3110587"/>
            <a:ext cx="461888" cy="461888"/>
          </a:xfrm>
          <a:prstGeom prst="rect">
            <a:avLst/>
          </a:prstGeom>
        </p:spPr>
      </p:pic>
      <p:pic>
        <p:nvPicPr>
          <p:cNvPr id="83" name="Graphic 82" descr="Woman with solid fill">
            <a:extLst>
              <a:ext uri="{FF2B5EF4-FFF2-40B4-BE49-F238E27FC236}">
                <a16:creationId xmlns:a16="http://schemas.microsoft.com/office/drawing/2014/main" id="{D07C13E6-61F8-489A-A414-D84436EB30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782023" y="3497100"/>
            <a:ext cx="461888" cy="461888"/>
          </a:xfrm>
          <a:prstGeom prst="rect">
            <a:avLst/>
          </a:prstGeom>
        </p:spPr>
      </p:pic>
      <p:pic>
        <p:nvPicPr>
          <p:cNvPr id="84" name="Graphic 83" descr="Man with solid fill">
            <a:extLst>
              <a:ext uri="{FF2B5EF4-FFF2-40B4-BE49-F238E27FC236}">
                <a16:creationId xmlns:a16="http://schemas.microsoft.com/office/drawing/2014/main" id="{DDD259E7-3F00-4337-AE38-685CC98E862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71620" y="3643244"/>
            <a:ext cx="461888" cy="461888"/>
          </a:xfrm>
          <a:prstGeom prst="rect">
            <a:avLst/>
          </a:prstGeom>
        </p:spPr>
      </p:pic>
      <p:pic>
        <p:nvPicPr>
          <p:cNvPr id="85" name="Graphic 84" descr="Man with solid fill">
            <a:extLst>
              <a:ext uri="{FF2B5EF4-FFF2-40B4-BE49-F238E27FC236}">
                <a16:creationId xmlns:a16="http://schemas.microsoft.com/office/drawing/2014/main" id="{AF61A1D4-8346-46DB-A952-E754C3AB500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09975" y="3903864"/>
            <a:ext cx="461888" cy="461888"/>
          </a:xfrm>
          <a:prstGeom prst="rect">
            <a:avLst/>
          </a:prstGeom>
        </p:spPr>
      </p:pic>
      <p:pic>
        <p:nvPicPr>
          <p:cNvPr id="86" name="Graphic 85" descr="Man with solid fill">
            <a:extLst>
              <a:ext uri="{FF2B5EF4-FFF2-40B4-BE49-F238E27FC236}">
                <a16:creationId xmlns:a16="http://schemas.microsoft.com/office/drawing/2014/main" id="{9BB525C5-C000-4070-9DD1-42E6291FD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7561" y="4164016"/>
            <a:ext cx="461888" cy="461888"/>
          </a:xfrm>
          <a:prstGeom prst="rect">
            <a:avLst/>
          </a:prstGeom>
        </p:spPr>
      </p:pic>
      <p:pic>
        <p:nvPicPr>
          <p:cNvPr id="87" name="Graphic 86" descr="Woman with solid fill">
            <a:extLst>
              <a:ext uri="{FF2B5EF4-FFF2-40B4-BE49-F238E27FC236}">
                <a16:creationId xmlns:a16="http://schemas.microsoft.com/office/drawing/2014/main" id="{D1B62A24-59A0-4456-B3A2-0DFD71D5A0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404529" y="4354515"/>
            <a:ext cx="461888" cy="461888"/>
          </a:xfrm>
          <a:prstGeom prst="rect">
            <a:avLst/>
          </a:prstGeom>
        </p:spPr>
      </p:pic>
      <p:pic>
        <p:nvPicPr>
          <p:cNvPr id="88" name="Graphic 87" descr="Woman with solid fill">
            <a:extLst>
              <a:ext uri="{FF2B5EF4-FFF2-40B4-BE49-F238E27FC236}">
                <a16:creationId xmlns:a16="http://schemas.microsoft.com/office/drawing/2014/main" id="{006B50CE-DA9B-46AA-96F7-B1AADD4361A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>
            <a:off x="9964464" y="4158917"/>
            <a:ext cx="461888" cy="461888"/>
          </a:xfrm>
          <a:prstGeom prst="rect">
            <a:avLst/>
          </a:prstGeom>
        </p:spPr>
      </p:pic>
      <p:pic>
        <p:nvPicPr>
          <p:cNvPr id="89" name="Graphic 88" descr="Man with solid fill">
            <a:extLst>
              <a:ext uri="{FF2B5EF4-FFF2-40B4-BE49-F238E27FC236}">
                <a16:creationId xmlns:a16="http://schemas.microsoft.com/office/drawing/2014/main" id="{44EC8D03-CB6B-4AC3-BE83-77DA70251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5932" y="4563481"/>
            <a:ext cx="461888" cy="461888"/>
          </a:xfrm>
          <a:prstGeom prst="rect">
            <a:avLst/>
          </a:prstGeom>
        </p:spPr>
      </p:pic>
      <p:pic>
        <p:nvPicPr>
          <p:cNvPr id="90" name="Graphic 89" descr="Man with solid fill">
            <a:extLst>
              <a:ext uri="{FF2B5EF4-FFF2-40B4-BE49-F238E27FC236}">
                <a16:creationId xmlns:a16="http://schemas.microsoft.com/office/drawing/2014/main" id="{36D584C1-DC2E-4BEE-AA00-D9146DA76D4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368317" y="4050368"/>
            <a:ext cx="461888" cy="461888"/>
          </a:xfrm>
          <a:prstGeom prst="rect">
            <a:avLst/>
          </a:prstGeom>
        </p:spPr>
      </p:pic>
      <p:pic>
        <p:nvPicPr>
          <p:cNvPr id="91" name="Graphic 90" descr="Woman with solid fill">
            <a:extLst>
              <a:ext uri="{FF2B5EF4-FFF2-40B4-BE49-F238E27FC236}">
                <a16:creationId xmlns:a16="http://schemas.microsoft.com/office/drawing/2014/main" id="{5D774E32-6F00-44ED-99AC-90D9EE18B3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0132744" y="3676632"/>
            <a:ext cx="461888" cy="461888"/>
          </a:xfrm>
          <a:prstGeom prst="rect">
            <a:avLst/>
          </a:prstGeom>
        </p:spPr>
      </p:pic>
      <p:pic>
        <p:nvPicPr>
          <p:cNvPr id="92" name="Graphic 91" descr="Man with solid fill">
            <a:extLst>
              <a:ext uri="{FF2B5EF4-FFF2-40B4-BE49-F238E27FC236}">
                <a16:creationId xmlns:a16="http://schemas.microsoft.com/office/drawing/2014/main" id="{B9B793A6-6A2C-4919-B724-F3955AB4C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473" y="3039817"/>
            <a:ext cx="461888" cy="461888"/>
          </a:xfrm>
          <a:prstGeom prst="rect">
            <a:avLst/>
          </a:prstGeom>
        </p:spPr>
      </p:pic>
      <p:sp>
        <p:nvSpPr>
          <p:cNvPr id="93" name="Arc 92">
            <a:extLst>
              <a:ext uri="{FF2B5EF4-FFF2-40B4-BE49-F238E27FC236}">
                <a16:creationId xmlns:a16="http://schemas.microsoft.com/office/drawing/2014/main" id="{66E66D6C-6DC6-4DA4-832F-F71A5CC27AFE}"/>
              </a:ext>
            </a:extLst>
          </p:cNvPr>
          <p:cNvSpPr/>
          <p:nvPr/>
        </p:nvSpPr>
        <p:spPr>
          <a:xfrm>
            <a:off x="497059" y="2372725"/>
            <a:ext cx="8377125" cy="944728"/>
          </a:xfrm>
          <a:prstGeom prst="arc">
            <a:avLst>
              <a:gd name="adj1" fmla="val 13592056"/>
              <a:gd name="adj2" fmla="val 21525747"/>
            </a:avLst>
          </a:prstGeom>
          <a:ln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 dirty="0">
              <a:solidFill>
                <a:srgbClr val="001633"/>
              </a:solidFill>
              <a:latin typeface="Montserrat"/>
              <a:sym typeface="Arial"/>
            </a:endParaRPr>
          </a:p>
        </p:txBody>
      </p:sp>
      <p:sp>
        <p:nvSpPr>
          <p:cNvPr id="94" name="Arc 93">
            <a:extLst>
              <a:ext uri="{FF2B5EF4-FFF2-40B4-BE49-F238E27FC236}">
                <a16:creationId xmlns:a16="http://schemas.microsoft.com/office/drawing/2014/main" id="{E434D875-F828-415D-82C2-84CBB4314D94}"/>
              </a:ext>
            </a:extLst>
          </p:cNvPr>
          <p:cNvSpPr/>
          <p:nvPr/>
        </p:nvSpPr>
        <p:spPr>
          <a:xfrm flipH="1" flipV="1">
            <a:off x="497059" y="4802295"/>
            <a:ext cx="8377125" cy="944728"/>
          </a:xfrm>
          <a:prstGeom prst="arc">
            <a:avLst>
              <a:gd name="adj1" fmla="val 10832595"/>
              <a:gd name="adj2" fmla="val 18996999"/>
            </a:avLst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 dirty="0">
              <a:solidFill>
                <a:srgbClr val="001633"/>
              </a:solidFill>
              <a:latin typeface="Montserrat"/>
              <a:sym typeface="Arial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FED7B32-0E6B-4F05-9530-508CB4D6CED0}"/>
              </a:ext>
            </a:extLst>
          </p:cNvPr>
          <p:cNvSpPr/>
          <p:nvPr/>
        </p:nvSpPr>
        <p:spPr>
          <a:xfrm>
            <a:off x="663756" y="609937"/>
            <a:ext cx="4580741" cy="1025987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5867" b="1" kern="0" dirty="0">
                <a:ln w="9525">
                  <a:solidFill>
                    <a:srgbClr val="FFFFFF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latin typeface="Montserrat"/>
                <a:cs typeface="Arial"/>
                <a:sym typeface="Arial"/>
              </a:rPr>
              <a:t>Population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A12702F-228A-498E-A0DF-A0AC8DDFFA51}"/>
              </a:ext>
            </a:extLst>
          </p:cNvPr>
          <p:cNvSpPr/>
          <p:nvPr/>
        </p:nvSpPr>
        <p:spPr>
          <a:xfrm>
            <a:off x="7784266" y="614305"/>
            <a:ext cx="3198953" cy="1025987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5867" b="1" kern="0" dirty="0">
                <a:ln w="12700">
                  <a:solidFill>
                    <a:srgbClr val="FFAB40">
                      <a:lumMod val="75000"/>
                    </a:srgbClr>
                  </a:solidFill>
                  <a:prstDash val="solid"/>
                </a:ln>
                <a:pattFill prst="dkUpDiag">
                  <a:fgClr>
                    <a:srgbClr val="FFAB40"/>
                  </a:fgClr>
                  <a:bgClr>
                    <a:srgbClr val="FFAB40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FFAB40">
                      <a:lumMod val="75000"/>
                    </a:srgbClr>
                  </a:outerShdw>
                </a:effectLst>
                <a:latin typeface="Montserrat"/>
                <a:cs typeface="Arial"/>
                <a:sym typeface="Arial"/>
              </a:rPr>
              <a:t>Sample</a:t>
            </a:r>
            <a:endParaRPr lang="en-US" sz="5867" b="1" kern="0" dirty="0">
              <a:ln w="12700">
                <a:solidFill>
                  <a:srgbClr val="FFAB40">
                    <a:lumMod val="75000"/>
                  </a:srgbClr>
                </a:solidFill>
                <a:prstDash val="solid"/>
              </a:ln>
              <a:pattFill prst="dkUpDiag">
                <a:fgClr>
                  <a:srgbClr val="FFAB40"/>
                </a:fgClr>
                <a:bgClr>
                  <a:srgbClr val="FFAB40">
                    <a:lumMod val="20000"/>
                    <a:lumOff val="80000"/>
                  </a:srgbClr>
                </a:bgClr>
              </a:pattFill>
              <a:effectLst>
                <a:outerShdw dist="38100" dir="2640000" algn="bl" rotWithShape="0">
                  <a:srgbClr val="FFAB40">
                    <a:lumMod val="75000"/>
                  </a:srgbClr>
                </a:outerShdw>
              </a:effectLst>
              <a:latin typeface="Arial"/>
              <a:cs typeface="Arial"/>
              <a:sym typeface="Arial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CF90F06-AEE8-4406-9381-9741C0956253}"/>
              </a:ext>
            </a:extLst>
          </p:cNvPr>
          <p:cNvSpPr/>
          <p:nvPr/>
        </p:nvSpPr>
        <p:spPr>
          <a:xfrm>
            <a:off x="4793870" y="2433700"/>
            <a:ext cx="2685277" cy="615553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3200" kern="0" dirty="0">
                <a:ln w="0"/>
                <a:solidFill>
                  <a:srgbClr val="FFAB4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"/>
                <a:cs typeface="Arial"/>
                <a:sym typeface="Arial"/>
              </a:rPr>
              <a:t>Sampling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53DAA-3688-4DD3-9FDB-98E3C09C8D11}"/>
              </a:ext>
            </a:extLst>
          </p:cNvPr>
          <p:cNvSpPr/>
          <p:nvPr/>
        </p:nvSpPr>
        <p:spPr>
          <a:xfrm>
            <a:off x="4793870" y="5030659"/>
            <a:ext cx="2685277" cy="615553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3200" kern="0" dirty="0">
                <a:ln w="0"/>
                <a:solidFill>
                  <a:srgbClr val="85D5E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"/>
                <a:cs typeface="Arial"/>
                <a:sym typeface="Arial"/>
              </a:rPr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46517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5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5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5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2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5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3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5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5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50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5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60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5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70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5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80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85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90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95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00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5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10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15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20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25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300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35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400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45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500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55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600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65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2700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800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285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900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295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3000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305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3100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315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3200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325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1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3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4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7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8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500"/>
                            </p:stCondLst>
                            <p:childTnLst>
                              <p:par>
                                <p:cTn id="28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850"/>
                            </p:stCondLst>
                            <p:childTnLst>
                              <p:par>
                                <p:cTn id="2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900"/>
                            </p:stCondLst>
                            <p:childTnLst>
                              <p:par>
                                <p:cTn id="2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950"/>
                            </p:stCondLst>
                            <p:childTnLst>
                              <p:par>
                                <p:cTn id="2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1000"/>
                            </p:stCondLst>
                            <p:childTnLst>
                              <p:par>
                                <p:cTn id="2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1050"/>
                            </p:stCondLst>
                            <p:childTnLst>
                              <p:par>
                                <p:cTn id="3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1100"/>
                            </p:stCondLst>
                            <p:childTnLst>
                              <p:par>
                                <p:cTn id="3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1150"/>
                            </p:stCondLst>
                            <p:childTnLst>
                              <p:par>
                                <p:cTn id="3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1200"/>
                            </p:stCondLst>
                            <p:childTnLst>
                              <p:par>
                                <p:cTn id="3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1250"/>
                            </p:stCondLst>
                            <p:childTnLst>
                              <p:par>
                                <p:cTn id="3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1300"/>
                            </p:stCondLst>
                            <p:childTnLst>
                              <p:par>
                                <p:cTn id="3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1350"/>
                            </p:stCondLst>
                            <p:childTnLst>
                              <p:par>
                                <p:cTn id="3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1400"/>
                            </p:stCondLst>
                            <p:childTnLst>
                              <p:par>
                                <p:cTn id="3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1450"/>
                            </p:stCondLst>
                            <p:childTnLst>
                              <p:par>
                                <p:cTn id="3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1550"/>
                            </p:stCondLst>
                            <p:childTnLst>
                              <p:par>
                                <p:cTn id="3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1600"/>
                            </p:stCondLst>
                            <p:childTnLst>
                              <p:par>
                                <p:cTn id="3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1650"/>
                            </p:stCondLst>
                            <p:childTnLst>
                              <p:par>
                                <p:cTn id="3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1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0" dur="1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1" dur="1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4" dur="1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5" dur="1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3" grpId="0" animBg="1"/>
      <p:bldP spid="94" grpId="0" animBg="1"/>
      <p:bldP spid="97" grpId="0"/>
      <p:bldP spid="99" grpId="0"/>
      <p:bldP spid="100" grpId="0"/>
      <p:bldP spid="10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5B950278-BE8D-4832-BCBE-1E93C43045D4}"/>
              </a:ext>
            </a:extLst>
          </p:cNvPr>
          <p:cNvSpPr/>
          <p:nvPr/>
        </p:nvSpPr>
        <p:spPr>
          <a:xfrm>
            <a:off x="994118" y="2072729"/>
            <a:ext cx="3920017" cy="392001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>
                  <a:lumMod val="85000"/>
                </a:srgbClr>
              </a:solidFill>
              <a:latin typeface="Montserrat"/>
              <a:sym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77F02E4-64D2-4120-99A6-0B7510DF4863}"/>
              </a:ext>
            </a:extLst>
          </p:cNvPr>
          <p:cNvSpPr/>
          <p:nvPr/>
        </p:nvSpPr>
        <p:spPr>
          <a:xfrm>
            <a:off x="8230191" y="2879184"/>
            <a:ext cx="2307104" cy="230710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 dirty="0">
              <a:solidFill>
                <a:srgbClr val="FFFFFF"/>
              </a:solidFill>
              <a:latin typeface="Montserrat"/>
              <a:sym typeface="Arial"/>
            </a:endParaRPr>
          </a:p>
        </p:txBody>
      </p:sp>
      <p:pic>
        <p:nvPicPr>
          <p:cNvPr id="12" name="Graphic 11" descr="Man with solid fill">
            <a:extLst>
              <a:ext uri="{FF2B5EF4-FFF2-40B4-BE49-F238E27FC236}">
                <a16:creationId xmlns:a16="http://schemas.microsoft.com/office/drawing/2014/main" id="{76909CD7-AA1A-4D0D-8EFD-4E8797164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6157" y="2318484"/>
            <a:ext cx="461888" cy="461888"/>
          </a:xfrm>
          <a:prstGeom prst="rect">
            <a:avLst/>
          </a:prstGeom>
        </p:spPr>
      </p:pic>
      <p:pic>
        <p:nvPicPr>
          <p:cNvPr id="13" name="Graphic 12" descr="Man with solid fill">
            <a:extLst>
              <a:ext uri="{FF2B5EF4-FFF2-40B4-BE49-F238E27FC236}">
                <a16:creationId xmlns:a16="http://schemas.microsoft.com/office/drawing/2014/main" id="{486B417B-4058-49E7-A592-F096F286F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4705" y="2795184"/>
            <a:ext cx="461888" cy="461888"/>
          </a:xfrm>
          <a:prstGeom prst="rect">
            <a:avLst/>
          </a:prstGeom>
        </p:spPr>
      </p:pic>
      <p:pic>
        <p:nvPicPr>
          <p:cNvPr id="14" name="Graphic 13" descr="Man with solid fill">
            <a:extLst>
              <a:ext uri="{FF2B5EF4-FFF2-40B4-BE49-F238E27FC236}">
                <a16:creationId xmlns:a16="http://schemas.microsoft.com/office/drawing/2014/main" id="{8DE9ADD8-FBDD-4968-A926-7EA87A9E34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8379" y="2411363"/>
            <a:ext cx="461888" cy="461888"/>
          </a:xfrm>
          <a:prstGeom prst="rect">
            <a:avLst/>
          </a:prstGeom>
        </p:spPr>
      </p:pic>
      <p:pic>
        <p:nvPicPr>
          <p:cNvPr id="15" name="Graphic 14" descr="Man with solid fill">
            <a:extLst>
              <a:ext uri="{FF2B5EF4-FFF2-40B4-BE49-F238E27FC236}">
                <a16:creationId xmlns:a16="http://schemas.microsoft.com/office/drawing/2014/main" id="{E6CA8D60-48FE-4533-B9DE-632D12516D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09627" y="2780372"/>
            <a:ext cx="461888" cy="461888"/>
          </a:xfrm>
          <a:prstGeom prst="rect">
            <a:avLst/>
          </a:prstGeom>
        </p:spPr>
      </p:pic>
      <p:pic>
        <p:nvPicPr>
          <p:cNvPr id="16" name="Graphic 15" descr="Man with solid fill">
            <a:extLst>
              <a:ext uri="{FF2B5EF4-FFF2-40B4-BE49-F238E27FC236}">
                <a16:creationId xmlns:a16="http://schemas.microsoft.com/office/drawing/2014/main" id="{8F01FFAC-28FF-4A4D-9C04-CE3378E27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53476" y="3066901"/>
            <a:ext cx="461888" cy="461888"/>
          </a:xfrm>
          <a:prstGeom prst="rect">
            <a:avLst/>
          </a:prstGeom>
        </p:spPr>
      </p:pic>
      <p:pic>
        <p:nvPicPr>
          <p:cNvPr id="17" name="Graphic 16" descr="Man with solid fill">
            <a:extLst>
              <a:ext uri="{FF2B5EF4-FFF2-40B4-BE49-F238E27FC236}">
                <a16:creationId xmlns:a16="http://schemas.microsoft.com/office/drawing/2014/main" id="{55AEE33F-EBE3-4126-A08C-3CCE7AD07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72480" y="2414108"/>
            <a:ext cx="461888" cy="461888"/>
          </a:xfrm>
          <a:prstGeom prst="rect">
            <a:avLst/>
          </a:prstGeom>
        </p:spPr>
      </p:pic>
      <p:pic>
        <p:nvPicPr>
          <p:cNvPr id="18" name="Graphic 17" descr="Man with solid fill">
            <a:extLst>
              <a:ext uri="{FF2B5EF4-FFF2-40B4-BE49-F238E27FC236}">
                <a16:creationId xmlns:a16="http://schemas.microsoft.com/office/drawing/2014/main" id="{521799FF-F584-4DE7-B78D-91813DD79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53476" y="2187201"/>
            <a:ext cx="461888" cy="461888"/>
          </a:xfrm>
          <a:prstGeom prst="rect">
            <a:avLst/>
          </a:prstGeom>
        </p:spPr>
      </p:pic>
      <p:pic>
        <p:nvPicPr>
          <p:cNvPr id="19" name="Graphic 18" descr="Man with solid fill">
            <a:extLst>
              <a:ext uri="{FF2B5EF4-FFF2-40B4-BE49-F238E27FC236}">
                <a16:creationId xmlns:a16="http://schemas.microsoft.com/office/drawing/2014/main" id="{CD3C587B-324A-4BBC-9F3B-F30E5ADD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2925" y="3285261"/>
            <a:ext cx="461888" cy="461888"/>
          </a:xfrm>
          <a:prstGeom prst="rect">
            <a:avLst/>
          </a:prstGeom>
        </p:spPr>
      </p:pic>
      <p:pic>
        <p:nvPicPr>
          <p:cNvPr id="20" name="Graphic 19" descr="Man with solid fill">
            <a:extLst>
              <a:ext uri="{FF2B5EF4-FFF2-40B4-BE49-F238E27FC236}">
                <a16:creationId xmlns:a16="http://schemas.microsoft.com/office/drawing/2014/main" id="{9E61EF55-F999-4FE5-8288-6D77A92C7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0057" y="2845639"/>
            <a:ext cx="461888" cy="461888"/>
          </a:xfrm>
          <a:prstGeom prst="rect">
            <a:avLst/>
          </a:prstGeom>
        </p:spPr>
      </p:pic>
      <p:pic>
        <p:nvPicPr>
          <p:cNvPr id="21" name="Graphic 20" descr="Man with solid fill">
            <a:extLst>
              <a:ext uri="{FF2B5EF4-FFF2-40B4-BE49-F238E27FC236}">
                <a16:creationId xmlns:a16="http://schemas.microsoft.com/office/drawing/2014/main" id="{09AFF9C3-EDAD-4DE8-8BDD-4A4F801F3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04320" y="3235049"/>
            <a:ext cx="461888" cy="461888"/>
          </a:xfrm>
          <a:prstGeom prst="rect">
            <a:avLst/>
          </a:prstGeom>
        </p:spPr>
      </p:pic>
      <p:pic>
        <p:nvPicPr>
          <p:cNvPr id="22" name="Graphic 21" descr="Man with solid fill">
            <a:extLst>
              <a:ext uri="{FF2B5EF4-FFF2-40B4-BE49-F238E27FC236}">
                <a16:creationId xmlns:a16="http://schemas.microsoft.com/office/drawing/2014/main" id="{779EBDFC-06D2-4FE0-BEFA-91E2A2B2E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1736" y="2963595"/>
            <a:ext cx="461888" cy="461888"/>
          </a:xfrm>
          <a:prstGeom prst="rect">
            <a:avLst/>
          </a:prstGeom>
        </p:spPr>
      </p:pic>
      <p:pic>
        <p:nvPicPr>
          <p:cNvPr id="23" name="Graphic 22" descr="Man with solid fill">
            <a:extLst>
              <a:ext uri="{FF2B5EF4-FFF2-40B4-BE49-F238E27FC236}">
                <a16:creationId xmlns:a16="http://schemas.microsoft.com/office/drawing/2014/main" id="{BE67F675-70CD-4B13-AF87-45A712274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6835" y="3508505"/>
            <a:ext cx="461888" cy="461888"/>
          </a:xfrm>
          <a:prstGeom prst="rect">
            <a:avLst/>
          </a:prstGeom>
        </p:spPr>
      </p:pic>
      <p:pic>
        <p:nvPicPr>
          <p:cNvPr id="24" name="Graphic 23" descr="Man with solid fill">
            <a:extLst>
              <a:ext uri="{FF2B5EF4-FFF2-40B4-BE49-F238E27FC236}">
                <a16:creationId xmlns:a16="http://schemas.microsoft.com/office/drawing/2014/main" id="{C17F5F10-BFFC-440A-A836-5B1ACF80F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22959" y="3517640"/>
            <a:ext cx="461888" cy="461888"/>
          </a:xfrm>
          <a:prstGeom prst="rect">
            <a:avLst/>
          </a:prstGeom>
        </p:spPr>
      </p:pic>
      <p:pic>
        <p:nvPicPr>
          <p:cNvPr id="25" name="Graphic 24" descr="Man with solid fill">
            <a:extLst>
              <a:ext uri="{FF2B5EF4-FFF2-40B4-BE49-F238E27FC236}">
                <a16:creationId xmlns:a16="http://schemas.microsoft.com/office/drawing/2014/main" id="{8F46B4DF-BAED-4C16-B58E-434C82BED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7323" y="3963611"/>
            <a:ext cx="461888" cy="461888"/>
          </a:xfrm>
          <a:prstGeom prst="rect">
            <a:avLst/>
          </a:prstGeom>
        </p:spPr>
      </p:pic>
      <p:pic>
        <p:nvPicPr>
          <p:cNvPr id="26" name="Graphic 25" descr="Man with solid fill">
            <a:extLst>
              <a:ext uri="{FF2B5EF4-FFF2-40B4-BE49-F238E27FC236}">
                <a16:creationId xmlns:a16="http://schemas.microsoft.com/office/drawing/2014/main" id="{C51B2635-3668-43BB-84C2-008A17A53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3415" y="3963611"/>
            <a:ext cx="461888" cy="461888"/>
          </a:xfrm>
          <a:prstGeom prst="rect">
            <a:avLst/>
          </a:prstGeom>
        </p:spPr>
      </p:pic>
      <p:pic>
        <p:nvPicPr>
          <p:cNvPr id="27" name="Graphic 26" descr="Man with solid fill">
            <a:extLst>
              <a:ext uri="{FF2B5EF4-FFF2-40B4-BE49-F238E27FC236}">
                <a16:creationId xmlns:a16="http://schemas.microsoft.com/office/drawing/2014/main" id="{05E108E5-4ABC-4F0D-ACBE-E3A674739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50027" y="3661093"/>
            <a:ext cx="461888" cy="461888"/>
          </a:xfrm>
          <a:prstGeom prst="rect">
            <a:avLst/>
          </a:prstGeom>
        </p:spPr>
      </p:pic>
      <p:pic>
        <p:nvPicPr>
          <p:cNvPr id="28" name="Graphic 27" descr="Man with solid fill">
            <a:extLst>
              <a:ext uri="{FF2B5EF4-FFF2-40B4-BE49-F238E27FC236}">
                <a16:creationId xmlns:a16="http://schemas.microsoft.com/office/drawing/2014/main" id="{0A591465-61C2-4B71-8136-003F26ED7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9361" y="4018672"/>
            <a:ext cx="461888" cy="461888"/>
          </a:xfrm>
          <a:prstGeom prst="rect">
            <a:avLst/>
          </a:prstGeom>
        </p:spPr>
      </p:pic>
      <p:pic>
        <p:nvPicPr>
          <p:cNvPr id="29" name="Graphic 28" descr="Man with solid fill">
            <a:extLst>
              <a:ext uri="{FF2B5EF4-FFF2-40B4-BE49-F238E27FC236}">
                <a16:creationId xmlns:a16="http://schemas.microsoft.com/office/drawing/2014/main" id="{8324F25B-5DD8-48C2-8AB5-45476FBDD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49769" y="3597000"/>
            <a:ext cx="461888" cy="461888"/>
          </a:xfrm>
          <a:prstGeom prst="rect">
            <a:avLst/>
          </a:prstGeom>
        </p:spPr>
      </p:pic>
      <p:pic>
        <p:nvPicPr>
          <p:cNvPr id="30" name="Graphic 29" descr="Man with solid fill">
            <a:extLst>
              <a:ext uri="{FF2B5EF4-FFF2-40B4-BE49-F238E27FC236}">
                <a16:creationId xmlns:a16="http://schemas.microsoft.com/office/drawing/2014/main" id="{AFAE2C3D-AD97-4B07-ABF3-E7DD34243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1939" y="3352191"/>
            <a:ext cx="461888" cy="461888"/>
          </a:xfrm>
          <a:prstGeom prst="rect">
            <a:avLst/>
          </a:prstGeom>
        </p:spPr>
      </p:pic>
      <p:pic>
        <p:nvPicPr>
          <p:cNvPr id="31" name="Graphic 30" descr="Man with solid fill">
            <a:extLst>
              <a:ext uri="{FF2B5EF4-FFF2-40B4-BE49-F238E27FC236}">
                <a16:creationId xmlns:a16="http://schemas.microsoft.com/office/drawing/2014/main" id="{CDC12F46-F93F-450C-80B8-CA2DCD8B6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4236" y="3894525"/>
            <a:ext cx="461888" cy="461888"/>
          </a:xfrm>
          <a:prstGeom prst="rect">
            <a:avLst/>
          </a:prstGeom>
        </p:spPr>
      </p:pic>
      <p:pic>
        <p:nvPicPr>
          <p:cNvPr id="32" name="Graphic 31" descr="Man with solid fill">
            <a:extLst>
              <a:ext uri="{FF2B5EF4-FFF2-40B4-BE49-F238E27FC236}">
                <a16:creationId xmlns:a16="http://schemas.microsoft.com/office/drawing/2014/main" id="{8302E4DF-BBDB-4CAD-89B0-C382E3831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4509" y="4194555"/>
            <a:ext cx="461888" cy="461888"/>
          </a:xfrm>
          <a:prstGeom prst="rect">
            <a:avLst/>
          </a:prstGeom>
        </p:spPr>
      </p:pic>
      <p:pic>
        <p:nvPicPr>
          <p:cNvPr id="33" name="Graphic 32" descr="Man with solid fill">
            <a:extLst>
              <a:ext uri="{FF2B5EF4-FFF2-40B4-BE49-F238E27FC236}">
                <a16:creationId xmlns:a16="http://schemas.microsoft.com/office/drawing/2014/main" id="{2220B4CB-3B25-47F9-8290-02569F313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5648" y="4288251"/>
            <a:ext cx="461888" cy="461888"/>
          </a:xfrm>
          <a:prstGeom prst="rect">
            <a:avLst/>
          </a:prstGeom>
        </p:spPr>
      </p:pic>
      <p:pic>
        <p:nvPicPr>
          <p:cNvPr id="34" name="Graphic 33" descr="Man with solid fill">
            <a:extLst>
              <a:ext uri="{FF2B5EF4-FFF2-40B4-BE49-F238E27FC236}">
                <a16:creationId xmlns:a16="http://schemas.microsoft.com/office/drawing/2014/main" id="{6A917AED-C229-48FA-AA59-887B2CFFF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08085" y="4494584"/>
            <a:ext cx="461888" cy="461888"/>
          </a:xfrm>
          <a:prstGeom prst="rect">
            <a:avLst/>
          </a:prstGeom>
        </p:spPr>
      </p:pic>
      <p:pic>
        <p:nvPicPr>
          <p:cNvPr id="35" name="Graphic 34" descr="Man with solid fill">
            <a:extLst>
              <a:ext uri="{FF2B5EF4-FFF2-40B4-BE49-F238E27FC236}">
                <a16:creationId xmlns:a16="http://schemas.microsoft.com/office/drawing/2014/main" id="{E1F8B1AD-442E-4C88-B0A4-3C2AEED91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8948" y="4122981"/>
            <a:ext cx="461888" cy="461888"/>
          </a:xfrm>
          <a:prstGeom prst="rect">
            <a:avLst/>
          </a:prstGeom>
        </p:spPr>
      </p:pic>
      <p:pic>
        <p:nvPicPr>
          <p:cNvPr id="36" name="Graphic 35" descr="Man with solid fill">
            <a:extLst>
              <a:ext uri="{FF2B5EF4-FFF2-40B4-BE49-F238E27FC236}">
                <a16:creationId xmlns:a16="http://schemas.microsoft.com/office/drawing/2014/main" id="{CFE441DB-014E-42E4-BD15-2DED35842F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627" y="4494584"/>
            <a:ext cx="461888" cy="461888"/>
          </a:xfrm>
          <a:prstGeom prst="rect">
            <a:avLst/>
          </a:prstGeom>
        </p:spPr>
      </p:pic>
      <p:pic>
        <p:nvPicPr>
          <p:cNvPr id="37" name="Graphic 36" descr="Man with solid fill">
            <a:extLst>
              <a:ext uri="{FF2B5EF4-FFF2-40B4-BE49-F238E27FC236}">
                <a16:creationId xmlns:a16="http://schemas.microsoft.com/office/drawing/2014/main" id="{C4BDFEC8-6364-4C73-BD15-7CA95F7CC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3917" y="4851047"/>
            <a:ext cx="461888" cy="461888"/>
          </a:xfrm>
          <a:prstGeom prst="rect">
            <a:avLst/>
          </a:prstGeom>
        </p:spPr>
      </p:pic>
      <p:pic>
        <p:nvPicPr>
          <p:cNvPr id="38" name="Graphic 37" descr="Man with solid fill">
            <a:extLst>
              <a:ext uri="{FF2B5EF4-FFF2-40B4-BE49-F238E27FC236}">
                <a16:creationId xmlns:a16="http://schemas.microsoft.com/office/drawing/2014/main" id="{BD132683-0184-4ECA-9BCF-22B5BAC99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2744" y="4603015"/>
            <a:ext cx="461888" cy="461888"/>
          </a:xfrm>
          <a:prstGeom prst="rect">
            <a:avLst/>
          </a:prstGeom>
        </p:spPr>
      </p:pic>
      <p:pic>
        <p:nvPicPr>
          <p:cNvPr id="39" name="Graphic 38" descr="Man with solid fill">
            <a:extLst>
              <a:ext uri="{FF2B5EF4-FFF2-40B4-BE49-F238E27FC236}">
                <a16:creationId xmlns:a16="http://schemas.microsoft.com/office/drawing/2014/main" id="{DC752E26-8432-4AE4-9D2D-44CAE0CB7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3632" y="5081991"/>
            <a:ext cx="461888" cy="461888"/>
          </a:xfrm>
          <a:prstGeom prst="rect">
            <a:avLst/>
          </a:prstGeom>
        </p:spPr>
      </p:pic>
      <p:pic>
        <p:nvPicPr>
          <p:cNvPr id="40" name="Graphic 39" descr="Man with solid fill">
            <a:extLst>
              <a:ext uri="{FF2B5EF4-FFF2-40B4-BE49-F238E27FC236}">
                <a16:creationId xmlns:a16="http://schemas.microsoft.com/office/drawing/2014/main" id="{88715705-C7A0-42A1-9A54-79C82B0C5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7739" y="5037331"/>
            <a:ext cx="461888" cy="461888"/>
          </a:xfrm>
          <a:prstGeom prst="rect">
            <a:avLst/>
          </a:prstGeom>
        </p:spPr>
      </p:pic>
      <p:pic>
        <p:nvPicPr>
          <p:cNvPr id="41" name="Graphic 40" descr="Man with solid fill">
            <a:extLst>
              <a:ext uri="{FF2B5EF4-FFF2-40B4-BE49-F238E27FC236}">
                <a16:creationId xmlns:a16="http://schemas.microsoft.com/office/drawing/2014/main" id="{D7C39F13-A3E6-48D6-AF45-96583A2D6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1845" y="5355512"/>
            <a:ext cx="461888" cy="461888"/>
          </a:xfrm>
          <a:prstGeom prst="rect">
            <a:avLst/>
          </a:prstGeom>
        </p:spPr>
      </p:pic>
      <p:pic>
        <p:nvPicPr>
          <p:cNvPr id="42" name="Graphic 41" descr="Man with solid fill">
            <a:extLst>
              <a:ext uri="{FF2B5EF4-FFF2-40B4-BE49-F238E27FC236}">
                <a16:creationId xmlns:a16="http://schemas.microsoft.com/office/drawing/2014/main" id="{FACCE319-66E6-4412-8052-E8D8FD9D4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40305" y="4861985"/>
            <a:ext cx="461888" cy="461888"/>
          </a:xfrm>
          <a:prstGeom prst="rect">
            <a:avLst/>
          </a:prstGeom>
        </p:spPr>
      </p:pic>
      <p:pic>
        <p:nvPicPr>
          <p:cNvPr id="43" name="Graphic 42" descr="Man with solid fill">
            <a:extLst>
              <a:ext uri="{FF2B5EF4-FFF2-40B4-BE49-F238E27FC236}">
                <a16:creationId xmlns:a16="http://schemas.microsoft.com/office/drawing/2014/main" id="{F06579C8-CB12-4990-A140-C574B089A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36239" y="4674089"/>
            <a:ext cx="461888" cy="461888"/>
          </a:xfrm>
          <a:prstGeom prst="rect">
            <a:avLst/>
          </a:prstGeom>
        </p:spPr>
      </p:pic>
      <p:pic>
        <p:nvPicPr>
          <p:cNvPr id="44" name="Graphic 43" descr="Man with solid fill">
            <a:extLst>
              <a:ext uri="{FF2B5EF4-FFF2-40B4-BE49-F238E27FC236}">
                <a16:creationId xmlns:a16="http://schemas.microsoft.com/office/drawing/2014/main" id="{E60B021E-FE94-4340-8B8F-82D0DBF14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07501" y="4261136"/>
            <a:ext cx="461888" cy="461888"/>
          </a:xfrm>
          <a:prstGeom prst="rect">
            <a:avLst/>
          </a:prstGeom>
        </p:spPr>
      </p:pic>
      <p:pic>
        <p:nvPicPr>
          <p:cNvPr id="45" name="Graphic 44" descr="Man with solid fill">
            <a:extLst>
              <a:ext uri="{FF2B5EF4-FFF2-40B4-BE49-F238E27FC236}">
                <a16:creationId xmlns:a16="http://schemas.microsoft.com/office/drawing/2014/main" id="{729CB45C-65E2-4873-8E65-58D843968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31333" y="4161965"/>
            <a:ext cx="461888" cy="461888"/>
          </a:xfrm>
          <a:prstGeom prst="rect">
            <a:avLst/>
          </a:prstGeom>
        </p:spPr>
      </p:pic>
      <p:pic>
        <p:nvPicPr>
          <p:cNvPr id="46" name="Graphic 45" descr="Man with solid fill">
            <a:extLst>
              <a:ext uri="{FF2B5EF4-FFF2-40B4-BE49-F238E27FC236}">
                <a16:creationId xmlns:a16="http://schemas.microsoft.com/office/drawing/2014/main" id="{3D770A80-2DD7-43CB-B972-CA52938A5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93795" y="4886180"/>
            <a:ext cx="461888" cy="461888"/>
          </a:xfrm>
          <a:prstGeom prst="rect">
            <a:avLst/>
          </a:prstGeom>
        </p:spPr>
      </p:pic>
      <p:pic>
        <p:nvPicPr>
          <p:cNvPr id="47" name="Graphic 46" descr="Man with solid fill">
            <a:extLst>
              <a:ext uri="{FF2B5EF4-FFF2-40B4-BE49-F238E27FC236}">
                <a16:creationId xmlns:a16="http://schemas.microsoft.com/office/drawing/2014/main" id="{DDF3F92F-3993-4656-A24E-0B8D0A967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4236" y="5184324"/>
            <a:ext cx="461888" cy="461888"/>
          </a:xfrm>
          <a:prstGeom prst="rect">
            <a:avLst/>
          </a:prstGeom>
        </p:spPr>
      </p:pic>
      <p:pic>
        <p:nvPicPr>
          <p:cNvPr id="48" name="Graphic 47" descr="Man with solid fill">
            <a:extLst>
              <a:ext uri="{FF2B5EF4-FFF2-40B4-BE49-F238E27FC236}">
                <a16:creationId xmlns:a16="http://schemas.microsoft.com/office/drawing/2014/main" id="{663CBACE-2524-4F6D-8976-981D06D42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1360" y="5428821"/>
            <a:ext cx="461888" cy="461888"/>
          </a:xfrm>
          <a:prstGeom prst="rect">
            <a:avLst/>
          </a:prstGeom>
        </p:spPr>
      </p:pic>
      <p:pic>
        <p:nvPicPr>
          <p:cNvPr id="49" name="Graphic 48" descr="Man with solid fill">
            <a:extLst>
              <a:ext uri="{FF2B5EF4-FFF2-40B4-BE49-F238E27FC236}">
                <a16:creationId xmlns:a16="http://schemas.microsoft.com/office/drawing/2014/main" id="{0C350A0E-1423-4617-BF1C-1761430DC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27571" y="5340291"/>
            <a:ext cx="461888" cy="461888"/>
          </a:xfrm>
          <a:prstGeom prst="rect">
            <a:avLst/>
          </a:prstGeom>
        </p:spPr>
      </p:pic>
      <p:pic>
        <p:nvPicPr>
          <p:cNvPr id="50" name="Graphic 49" descr="Man with solid fill">
            <a:extLst>
              <a:ext uri="{FF2B5EF4-FFF2-40B4-BE49-F238E27FC236}">
                <a16:creationId xmlns:a16="http://schemas.microsoft.com/office/drawing/2014/main" id="{E3298948-5DED-446F-93F4-9438887E9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62104" y="4798047"/>
            <a:ext cx="461888" cy="461888"/>
          </a:xfrm>
          <a:prstGeom prst="rect">
            <a:avLst/>
          </a:prstGeom>
        </p:spPr>
      </p:pic>
      <p:pic>
        <p:nvPicPr>
          <p:cNvPr id="51" name="Graphic 50" descr="Man with solid fill">
            <a:extLst>
              <a:ext uri="{FF2B5EF4-FFF2-40B4-BE49-F238E27FC236}">
                <a16:creationId xmlns:a16="http://schemas.microsoft.com/office/drawing/2014/main" id="{562281DF-E9DB-4C13-B317-626DDD35D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87580" y="4372071"/>
            <a:ext cx="461888" cy="461888"/>
          </a:xfrm>
          <a:prstGeom prst="rect">
            <a:avLst/>
          </a:prstGeom>
        </p:spPr>
      </p:pic>
      <p:pic>
        <p:nvPicPr>
          <p:cNvPr id="52" name="Graphic 51" descr="Man with solid fill">
            <a:extLst>
              <a:ext uri="{FF2B5EF4-FFF2-40B4-BE49-F238E27FC236}">
                <a16:creationId xmlns:a16="http://schemas.microsoft.com/office/drawing/2014/main" id="{D6A7E053-1D82-4E7D-B234-37970C3D1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78673" y="4873069"/>
            <a:ext cx="461888" cy="461888"/>
          </a:xfrm>
          <a:prstGeom prst="rect">
            <a:avLst/>
          </a:prstGeom>
        </p:spPr>
      </p:pic>
      <p:pic>
        <p:nvPicPr>
          <p:cNvPr id="53" name="Graphic 52" descr="Man with solid fill">
            <a:extLst>
              <a:ext uri="{FF2B5EF4-FFF2-40B4-BE49-F238E27FC236}">
                <a16:creationId xmlns:a16="http://schemas.microsoft.com/office/drawing/2014/main" id="{0BC4A5B8-D7BE-4ACB-AE77-C5013D5B38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97513" y="5135977"/>
            <a:ext cx="461888" cy="461888"/>
          </a:xfrm>
          <a:prstGeom prst="rect">
            <a:avLst/>
          </a:prstGeom>
        </p:spPr>
      </p:pic>
      <p:pic>
        <p:nvPicPr>
          <p:cNvPr id="54" name="Graphic 53" descr="Man with solid fill">
            <a:extLst>
              <a:ext uri="{FF2B5EF4-FFF2-40B4-BE49-F238E27FC236}">
                <a16:creationId xmlns:a16="http://schemas.microsoft.com/office/drawing/2014/main" id="{1D53AF0A-C1AC-4A41-B72E-864240769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3609" y="4725528"/>
            <a:ext cx="461888" cy="461888"/>
          </a:xfrm>
          <a:prstGeom prst="rect">
            <a:avLst/>
          </a:prstGeom>
        </p:spPr>
      </p:pic>
      <p:pic>
        <p:nvPicPr>
          <p:cNvPr id="55" name="Graphic 54" descr="Man with solid fill">
            <a:extLst>
              <a:ext uri="{FF2B5EF4-FFF2-40B4-BE49-F238E27FC236}">
                <a16:creationId xmlns:a16="http://schemas.microsoft.com/office/drawing/2014/main" id="{C4F988AB-5B5F-45C4-AA8A-8FDCDFA73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676" y="4542324"/>
            <a:ext cx="461888" cy="461888"/>
          </a:xfrm>
          <a:prstGeom prst="rect">
            <a:avLst/>
          </a:prstGeom>
        </p:spPr>
      </p:pic>
      <p:pic>
        <p:nvPicPr>
          <p:cNvPr id="56" name="Graphic 55" descr="Man with solid fill">
            <a:extLst>
              <a:ext uri="{FF2B5EF4-FFF2-40B4-BE49-F238E27FC236}">
                <a16:creationId xmlns:a16="http://schemas.microsoft.com/office/drawing/2014/main" id="{E71C21E1-17BC-4A01-AD0B-0AC1A7210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8021" y="4016141"/>
            <a:ext cx="461888" cy="461888"/>
          </a:xfrm>
          <a:prstGeom prst="rect">
            <a:avLst/>
          </a:prstGeom>
        </p:spPr>
      </p:pic>
      <p:pic>
        <p:nvPicPr>
          <p:cNvPr id="57" name="Graphic 56" descr="Man with solid fill">
            <a:extLst>
              <a:ext uri="{FF2B5EF4-FFF2-40B4-BE49-F238E27FC236}">
                <a16:creationId xmlns:a16="http://schemas.microsoft.com/office/drawing/2014/main" id="{5D34768A-A6D6-4C22-BE80-99AFB82B1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17228" y="4060949"/>
            <a:ext cx="461888" cy="461888"/>
          </a:xfrm>
          <a:prstGeom prst="rect">
            <a:avLst/>
          </a:prstGeom>
        </p:spPr>
      </p:pic>
      <p:pic>
        <p:nvPicPr>
          <p:cNvPr id="58" name="Graphic 57" descr="Man with solid fill">
            <a:extLst>
              <a:ext uri="{FF2B5EF4-FFF2-40B4-BE49-F238E27FC236}">
                <a16:creationId xmlns:a16="http://schemas.microsoft.com/office/drawing/2014/main" id="{E6DA44E0-479B-404F-8CC0-19A512EDA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99112" y="3732692"/>
            <a:ext cx="461888" cy="461888"/>
          </a:xfrm>
          <a:prstGeom prst="rect">
            <a:avLst/>
          </a:prstGeom>
        </p:spPr>
      </p:pic>
      <p:pic>
        <p:nvPicPr>
          <p:cNvPr id="59" name="Graphic 58" descr="Man with solid fill">
            <a:extLst>
              <a:ext uri="{FF2B5EF4-FFF2-40B4-BE49-F238E27FC236}">
                <a16:creationId xmlns:a16="http://schemas.microsoft.com/office/drawing/2014/main" id="{D4EDB8B0-38E2-49C6-BFEA-377587E18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74429" y="3533069"/>
            <a:ext cx="461888" cy="461888"/>
          </a:xfrm>
          <a:prstGeom prst="rect">
            <a:avLst/>
          </a:prstGeom>
        </p:spPr>
      </p:pic>
      <p:pic>
        <p:nvPicPr>
          <p:cNvPr id="60" name="Graphic 59" descr="Man with solid fill">
            <a:extLst>
              <a:ext uri="{FF2B5EF4-FFF2-40B4-BE49-F238E27FC236}">
                <a16:creationId xmlns:a16="http://schemas.microsoft.com/office/drawing/2014/main" id="{650E5CAC-5EF9-42DA-9502-BC4CC502B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7183" y="2952321"/>
            <a:ext cx="461888" cy="461888"/>
          </a:xfrm>
          <a:prstGeom prst="rect">
            <a:avLst/>
          </a:prstGeom>
        </p:spPr>
      </p:pic>
      <p:pic>
        <p:nvPicPr>
          <p:cNvPr id="61" name="Graphic 60" descr="Man with solid fill">
            <a:extLst>
              <a:ext uri="{FF2B5EF4-FFF2-40B4-BE49-F238E27FC236}">
                <a16:creationId xmlns:a16="http://schemas.microsoft.com/office/drawing/2014/main" id="{B91F4E9A-C8EC-43DE-B512-D3A475F54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98591" y="2605108"/>
            <a:ext cx="461888" cy="461888"/>
          </a:xfrm>
          <a:prstGeom prst="rect">
            <a:avLst/>
          </a:prstGeom>
        </p:spPr>
      </p:pic>
      <p:pic>
        <p:nvPicPr>
          <p:cNvPr id="62" name="Graphic 61" descr="Man with solid fill">
            <a:extLst>
              <a:ext uri="{FF2B5EF4-FFF2-40B4-BE49-F238E27FC236}">
                <a16:creationId xmlns:a16="http://schemas.microsoft.com/office/drawing/2014/main" id="{010831ED-82FA-4DE6-A852-BA622261F4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00592" y="2162641"/>
            <a:ext cx="461888" cy="461888"/>
          </a:xfrm>
          <a:prstGeom prst="rect">
            <a:avLst/>
          </a:prstGeom>
        </p:spPr>
      </p:pic>
      <p:pic>
        <p:nvPicPr>
          <p:cNvPr id="63" name="Graphic 62" descr="Man with solid fill">
            <a:extLst>
              <a:ext uri="{FF2B5EF4-FFF2-40B4-BE49-F238E27FC236}">
                <a16:creationId xmlns:a16="http://schemas.microsoft.com/office/drawing/2014/main" id="{3BDC1A83-6D33-4BFF-91E1-838BD95E6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82921" y="2387569"/>
            <a:ext cx="461888" cy="461888"/>
          </a:xfrm>
          <a:prstGeom prst="rect">
            <a:avLst/>
          </a:prstGeom>
        </p:spPr>
      </p:pic>
      <p:pic>
        <p:nvPicPr>
          <p:cNvPr id="64" name="Graphic 63" descr="Man with solid fill">
            <a:extLst>
              <a:ext uri="{FF2B5EF4-FFF2-40B4-BE49-F238E27FC236}">
                <a16:creationId xmlns:a16="http://schemas.microsoft.com/office/drawing/2014/main" id="{36AAAA09-F393-4E7C-8387-4354BB19B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46839" y="3005183"/>
            <a:ext cx="461888" cy="461888"/>
          </a:xfrm>
          <a:prstGeom prst="rect">
            <a:avLst/>
          </a:prstGeom>
        </p:spPr>
      </p:pic>
      <p:pic>
        <p:nvPicPr>
          <p:cNvPr id="65" name="Graphic 64" descr="Man with solid fill">
            <a:extLst>
              <a:ext uri="{FF2B5EF4-FFF2-40B4-BE49-F238E27FC236}">
                <a16:creationId xmlns:a16="http://schemas.microsoft.com/office/drawing/2014/main" id="{1321EC17-C19C-4039-A9D9-762E03BAB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1893" y="2648699"/>
            <a:ext cx="461888" cy="461888"/>
          </a:xfrm>
          <a:prstGeom prst="rect">
            <a:avLst/>
          </a:prstGeom>
        </p:spPr>
      </p:pic>
      <p:pic>
        <p:nvPicPr>
          <p:cNvPr id="66" name="Graphic 65" descr="Man with solid fill">
            <a:extLst>
              <a:ext uri="{FF2B5EF4-FFF2-40B4-BE49-F238E27FC236}">
                <a16:creationId xmlns:a16="http://schemas.microsoft.com/office/drawing/2014/main" id="{ECC2CAEF-D0D1-44AB-8188-91155DD37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4852" y="2714581"/>
            <a:ext cx="461888" cy="461888"/>
          </a:xfrm>
          <a:prstGeom prst="rect">
            <a:avLst/>
          </a:prstGeom>
        </p:spPr>
      </p:pic>
      <p:pic>
        <p:nvPicPr>
          <p:cNvPr id="67" name="Graphic 66" descr="Man with solid fill">
            <a:extLst>
              <a:ext uri="{FF2B5EF4-FFF2-40B4-BE49-F238E27FC236}">
                <a16:creationId xmlns:a16="http://schemas.microsoft.com/office/drawing/2014/main" id="{DD716C67-AB1E-48BB-9202-1F8D073964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97513" y="3183148"/>
            <a:ext cx="461888" cy="461888"/>
          </a:xfrm>
          <a:prstGeom prst="rect">
            <a:avLst/>
          </a:prstGeom>
        </p:spPr>
      </p:pic>
      <p:pic>
        <p:nvPicPr>
          <p:cNvPr id="68" name="Graphic 67" descr="Man with solid fill">
            <a:extLst>
              <a:ext uri="{FF2B5EF4-FFF2-40B4-BE49-F238E27FC236}">
                <a16:creationId xmlns:a16="http://schemas.microsoft.com/office/drawing/2014/main" id="{5F5C37E2-E7F5-4E3A-8BFC-24FEAA86C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36317" y="3660212"/>
            <a:ext cx="461888" cy="461888"/>
          </a:xfrm>
          <a:prstGeom prst="rect">
            <a:avLst/>
          </a:prstGeom>
        </p:spPr>
      </p:pic>
      <p:pic>
        <p:nvPicPr>
          <p:cNvPr id="69" name="Graphic 68" descr="Man with solid fill">
            <a:extLst>
              <a:ext uri="{FF2B5EF4-FFF2-40B4-BE49-F238E27FC236}">
                <a16:creationId xmlns:a16="http://schemas.microsoft.com/office/drawing/2014/main" id="{1C8281C8-BDD2-4D8B-8245-FFCFCA9E3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54085" y="3181356"/>
            <a:ext cx="461888" cy="461888"/>
          </a:xfrm>
          <a:prstGeom prst="rect">
            <a:avLst/>
          </a:prstGeom>
        </p:spPr>
      </p:pic>
      <p:pic>
        <p:nvPicPr>
          <p:cNvPr id="70" name="Graphic 69" descr="Man with solid fill">
            <a:extLst>
              <a:ext uri="{FF2B5EF4-FFF2-40B4-BE49-F238E27FC236}">
                <a16:creationId xmlns:a16="http://schemas.microsoft.com/office/drawing/2014/main" id="{82458135-3138-439D-BEAA-319FBFBB7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91475" y="3028197"/>
            <a:ext cx="461888" cy="461888"/>
          </a:xfrm>
          <a:prstGeom prst="rect">
            <a:avLst/>
          </a:prstGeom>
        </p:spPr>
      </p:pic>
      <p:pic>
        <p:nvPicPr>
          <p:cNvPr id="71" name="Graphic 70" descr="Man with solid fill">
            <a:extLst>
              <a:ext uri="{FF2B5EF4-FFF2-40B4-BE49-F238E27FC236}">
                <a16:creationId xmlns:a16="http://schemas.microsoft.com/office/drawing/2014/main" id="{337AF053-7340-4AD2-A995-43CD6AE03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91920" y="3487015"/>
            <a:ext cx="461888" cy="461888"/>
          </a:xfrm>
          <a:prstGeom prst="rect">
            <a:avLst/>
          </a:prstGeom>
        </p:spPr>
      </p:pic>
      <p:pic>
        <p:nvPicPr>
          <p:cNvPr id="72" name="Graphic 71" descr="Man with solid fill">
            <a:extLst>
              <a:ext uri="{FF2B5EF4-FFF2-40B4-BE49-F238E27FC236}">
                <a16:creationId xmlns:a16="http://schemas.microsoft.com/office/drawing/2014/main" id="{7E531E48-2EBE-416B-B45A-CB8F57169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4708" y="3590872"/>
            <a:ext cx="461888" cy="461888"/>
          </a:xfrm>
          <a:prstGeom prst="rect">
            <a:avLst/>
          </a:prstGeom>
        </p:spPr>
      </p:pic>
      <p:pic>
        <p:nvPicPr>
          <p:cNvPr id="73" name="Graphic 72" descr="Man with solid fill">
            <a:extLst>
              <a:ext uri="{FF2B5EF4-FFF2-40B4-BE49-F238E27FC236}">
                <a16:creationId xmlns:a16="http://schemas.microsoft.com/office/drawing/2014/main" id="{B1AEE43F-686C-48DE-8D03-A4A5E2C7A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145" y="3957039"/>
            <a:ext cx="461888" cy="461888"/>
          </a:xfrm>
          <a:prstGeom prst="rect">
            <a:avLst/>
          </a:prstGeom>
        </p:spPr>
      </p:pic>
      <p:pic>
        <p:nvPicPr>
          <p:cNvPr id="74" name="Graphic 73" descr="Man with solid fill">
            <a:extLst>
              <a:ext uri="{FF2B5EF4-FFF2-40B4-BE49-F238E27FC236}">
                <a16:creationId xmlns:a16="http://schemas.microsoft.com/office/drawing/2014/main" id="{CB8B9FED-D78D-4978-910E-D974AD5E5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93172" y="4004900"/>
            <a:ext cx="461888" cy="461888"/>
          </a:xfrm>
          <a:prstGeom prst="rect">
            <a:avLst/>
          </a:prstGeom>
        </p:spPr>
      </p:pic>
      <p:pic>
        <p:nvPicPr>
          <p:cNvPr id="75" name="Graphic 74" descr="Man with solid fill">
            <a:extLst>
              <a:ext uri="{FF2B5EF4-FFF2-40B4-BE49-F238E27FC236}">
                <a16:creationId xmlns:a16="http://schemas.microsoft.com/office/drawing/2014/main" id="{0F46705F-5F63-4B00-B050-F72200295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69939" y="4288251"/>
            <a:ext cx="461888" cy="461888"/>
          </a:xfrm>
          <a:prstGeom prst="rect">
            <a:avLst/>
          </a:prstGeom>
        </p:spPr>
      </p:pic>
      <p:pic>
        <p:nvPicPr>
          <p:cNvPr id="76" name="Graphic 75" descr="Man with solid fill">
            <a:extLst>
              <a:ext uri="{FF2B5EF4-FFF2-40B4-BE49-F238E27FC236}">
                <a16:creationId xmlns:a16="http://schemas.microsoft.com/office/drawing/2014/main" id="{28028D98-4C3A-46B3-B339-9DEA5C8FEA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05899" y="3557655"/>
            <a:ext cx="461888" cy="461888"/>
          </a:xfrm>
          <a:prstGeom prst="rect">
            <a:avLst/>
          </a:prstGeom>
        </p:spPr>
      </p:pic>
      <p:pic>
        <p:nvPicPr>
          <p:cNvPr id="77" name="Graphic 76" descr="Man with solid fill">
            <a:extLst>
              <a:ext uri="{FF2B5EF4-FFF2-40B4-BE49-F238E27FC236}">
                <a16:creationId xmlns:a16="http://schemas.microsoft.com/office/drawing/2014/main" id="{50456FAD-06BD-4AB3-9A38-CEFFA743A1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94725" y="3309623"/>
            <a:ext cx="461888" cy="461888"/>
          </a:xfrm>
          <a:prstGeom prst="rect">
            <a:avLst/>
          </a:prstGeom>
        </p:spPr>
      </p:pic>
      <p:pic>
        <p:nvPicPr>
          <p:cNvPr id="78" name="Graphic 77" descr="Man with solid fill">
            <a:extLst>
              <a:ext uri="{FF2B5EF4-FFF2-40B4-BE49-F238E27FC236}">
                <a16:creationId xmlns:a16="http://schemas.microsoft.com/office/drawing/2014/main" id="{CCF10E00-A3CB-400E-BEA4-12201561C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94725" y="4181104"/>
            <a:ext cx="461888" cy="461888"/>
          </a:xfrm>
          <a:prstGeom prst="rect">
            <a:avLst/>
          </a:prstGeom>
        </p:spPr>
      </p:pic>
      <p:pic>
        <p:nvPicPr>
          <p:cNvPr id="79" name="Graphic 78" descr="Man with solid fill">
            <a:extLst>
              <a:ext uri="{FF2B5EF4-FFF2-40B4-BE49-F238E27FC236}">
                <a16:creationId xmlns:a16="http://schemas.microsoft.com/office/drawing/2014/main" id="{6EAF1DA7-8E7C-41B2-A0E0-5719FE16B7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83552" y="3933072"/>
            <a:ext cx="461888" cy="461888"/>
          </a:xfrm>
          <a:prstGeom prst="rect">
            <a:avLst/>
          </a:prstGeom>
        </p:spPr>
      </p:pic>
      <p:pic>
        <p:nvPicPr>
          <p:cNvPr id="80" name="Graphic 79" descr="Man with solid fill">
            <a:extLst>
              <a:ext uri="{FF2B5EF4-FFF2-40B4-BE49-F238E27FC236}">
                <a16:creationId xmlns:a16="http://schemas.microsoft.com/office/drawing/2014/main" id="{8592D018-D2FC-4CDE-BE5E-EC766942E9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4184" y="3471184"/>
            <a:ext cx="461888" cy="461888"/>
          </a:xfrm>
          <a:prstGeom prst="rect">
            <a:avLst/>
          </a:prstGeom>
        </p:spPr>
      </p:pic>
      <p:pic>
        <p:nvPicPr>
          <p:cNvPr id="81" name="Graphic 80" descr="Man with solid fill">
            <a:extLst>
              <a:ext uri="{FF2B5EF4-FFF2-40B4-BE49-F238E27FC236}">
                <a16:creationId xmlns:a16="http://schemas.microsoft.com/office/drawing/2014/main" id="{0E388857-96B1-48D3-89E8-C651B510E3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21855" y="2931973"/>
            <a:ext cx="461888" cy="461888"/>
          </a:xfrm>
          <a:prstGeom prst="rect">
            <a:avLst/>
          </a:prstGeom>
        </p:spPr>
      </p:pic>
      <p:pic>
        <p:nvPicPr>
          <p:cNvPr id="82" name="Graphic 81" descr="Man with solid fill">
            <a:extLst>
              <a:ext uri="{FF2B5EF4-FFF2-40B4-BE49-F238E27FC236}">
                <a16:creationId xmlns:a16="http://schemas.microsoft.com/office/drawing/2014/main" id="{CCC22EFB-4066-46E0-AA13-4868EDD9E93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343728" y="3110587"/>
            <a:ext cx="461888" cy="461888"/>
          </a:xfrm>
          <a:prstGeom prst="rect">
            <a:avLst/>
          </a:prstGeom>
        </p:spPr>
      </p:pic>
      <p:pic>
        <p:nvPicPr>
          <p:cNvPr id="83" name="Graphic 82" descr="Man with solid fill">
            <a:extLst>
              <a:ext uri="{FF2B5EF4-FFF2-40B4-BE49-F238E27FC236}">
                <a16:creationId xmlns:a16="http://schemas.microsoft.com/office/drawing/2014/main" id="{D07C13E6-61F8-489A-A414-D84436EB30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82023" y="3497100"/>
            <a:ext cx="461888" cy="461888"/>
          </a:xfrm>
          <a:prstGeom prst="rect">
            <a:avLst/>
          </a:prstGeom>
        </p:spPr>
      </p:pic>
      <p:pic>
        <p:nvPicPr>
          <p:cNvPr id="84" name="Graphic 83" descr="Man with solid fill">
            <a:extLst>
              <a:ext uri="{FF2B5EF4-FFF2-40B4-BE49-F238E27FC236}">
                <a16:creationId xmlns:a16="http://schemas.microsoft.com/office/drawing/2014/main" id="{DDD259E7-3F00-4337-AE38-685CC98E862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71620" y="3643244"/>
            <a:ext cx="461888" cy="461888"/>
          </a:xfrm>
          <a:prstGeom prst="rect">
            <a:avLst/>
          </a:prstGeom>
        </p:spPr>
      </p:pic>
      <p:pic>
        <p:nvPicPr>
          <p:cNvPr id="85" name="Graphic 84" descr="Man with solid fill">
            <a:extLst>
              <a:ext uri="{FF2B5EF4-FFF2-40B4-BE49-F238E27FC236}">
                <a16:creationId xmlns:a16="http://schemas.microsoft.com/office/drawing/2014/main" id="{AF61A1D4-8346-46DB-A952-E754C3AB50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609975" y="3903864"/>
            <a:ext cx="461888" cy="461888"/>
          </a:xfrm>
          <a:prstGeom prst="rect">
            <a:avLst/>
          </a:prstGeom>
        </p:spPr>
      </p:pic>
      <p:pic>
        <p:nvPicPr>
          <p:cNvPr id="86" name="Graphic 85" descr="Man with solid fill">
            <a:extLst>
              <a:ext uri="{FF2B5EF4-FFF2-40B4-BE49-F238E27FC236}">
                <a16:creationId xmlns:a16="http://schemas.microsoft.com/office/drawing/2014/main" id="{9BB525C5-C000-4070-9DD1-42E6291FD6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87561" y="4164016"/>
            <a:ext cx="461888" cy="461888"/>
          </a:xfrm>
          <a:prstGeom prst="rect">
            <a:avLst/>
          </a:prstGeom>
        </p:spPr>
      </p:pic>
      <p:pic>
        <p:nvPicPr>
          <p:cNvPr id="87" name="Graphic 86" descr="Man with solid fill">
            <a:extLst>
              <a:ext uri="{FF2B5EF4-FFF2-40B4-BE49-F238E27FC236}">
                <a16:creationId xmlns:a16="http://schemas.microsoft.com/office/drawing/2014/main" id="{D1B62A24-59A0-4456-B3A2-0DFD71D5A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04529" y="4354515"/>
            <a:ext cx="461888" cy="461888"/>
          </a:xfrm>
          <a:prstGeom prst="rect">
            <a:avLst/>
          </a:prstGeom>
        </p:spPr>
      </p:pic>
      <p:pic>
        <p:nvPicPr>
          <p:cNvPr id="88" name="Graphic 87" descr="Man with solid fill">
            <a:extLst>
              <a:ext uri="{FF2B5EF4-FFF2-40B4-BE49-F238E27FC236}">
                <a16:creationId xmlns:a16="http://schemas.microsoft.com/office/drawing/2014/main" id="{006B50CE-DA9B-46AA-96F7-B1AADD4361A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931936" y="4141780"/>
            <a:ext cx="461888" cy="461888"/>
          </a:xfrm>
          <a:prstGeom prst="rect">
            <a:avLst/>
          </a:prstGeom>
        </p:spPr>
      </p:pic>
      <p:pic>
        <p:nvPicPr>
          <p:cNvPr id="89" name="Graphic 88" descr="Man with solid fill">
            <a:extLst>
              <a:ext uri="{FF2B5EF4-FFF2-40B4-BE49-F238E27FC236}">
                <a16:creationId xmlns:a16="http://schemas.microsoft.com/office/drawing/2014/main" id="{44EC8D03-CB6B-4AC3-BE83-77DA702510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55932" y="4563481"/>
            <a:ext cx="461888" cy="461888"/>
          </a:xfrm>
          <a:prstGeom prst="rect">
            <a:avLst/>
          </a:prstGeom>
        </p:spPr>
      </p:pic>
      <p:pic>
        <p:nvPicPr>
          <p:cNvPr id="90" name="Graphic 89" descr="Man with solid fill">
            <a:extLst>
              <a:ext uri="{FF2B5EF4-FFF2-40B4-BE49-F238E27FC236}">
                <a16:creationId xmlns:a16="http://schemas.microsoft.com/office/drawing/2014/main" id="{36D584C1-DC2E-4BEE-AA00-D9146DA76D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68317" y="4050368"/>
            <a:ext cx="461888" cy="461888"/>
          </a:xfrm>
          <a:prstGeom prst="rect">
            <a:avLst/>
          </a:prstGeom>
        </p:spPr>
      </p:pic>
      <p:pic>
        <p:nvPicPr>
          <p:cNvPr id="91" name="Graphic 90" descr="Man with solid fill">
            <a:extLst>
              <a:ext uri="{FF2B5EF4-FFF2-40B4-BE49-F238E27FC236}">
                <a16:creationId xmlns:a16="http://schemas.microsoft.com/office/drawing/2014/main" id="{5D774E32-6F00-44ED-99AC-90D9EE18B3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32744" y="3676632"/>
            <a:ext cx="461888" cy="461888"/>
          </a:xfrm>
          <a:prstGeom prst="rect">
            <a:avLst/>
          </a:prstGeom>
        </p:spPr>
      </p:pic>
      <p:pic>
        <p:nvPicPr>
          <p:cNvPr id="92" name="Graphic 91" descr="Man with solid fill">
            <a:extLst>
              <a:ext uri="{FF2B5EF4-FFF2-40B4-BE49-F238E27FC236}">
                <a16:creationId xmlns:a16="http://schemas.microsoft.com/office/drawing/2014/main" id="{B9B793A6-6A2C-4919-B724-F3955AB4C5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35473" y="3039817"/>
            <a:ext cx="461888" cy="461888"/>
          </a:xfrm>
          <a:prstGeom prst="rect">
            <a:avLst/>
          </a:prstGeom>
        </p:spPr>
      </p:pic>
      <p:sp>
        <p:nvSpPr>
          <p:cNvPr id="93" name="Arc 92">
            <a:extLst>
              <a:ext uri="{FF2B5EF4-FFF2-40B4-BE49-F238E27FC236}">
                <a16:creationId xmlns:a16="http://schemas.microsoft.com/office/drawing/2014/main" id="{66E66D6C-6DC6-4DA4-832F-F71A5CC27AFE}"/>
              </a:ext>
            </a:extLst>
          </p:cNvPr>
          <p:cNvSpPr/>
          <p:nvPr/>
        </p:nvSpPr>
        <p:spPr>
          <a:xfrm>
            <a:off x="497059" y="2372725"/>
            <a:ext cx="8377125" cy="944728"/>
          </a:xfrm>
          <a:prstGeom prst="arc">
            <a:avLst>
              <a:gd name="adj1" fmla="val 13592056"/>
              <a:gd name="adj2" fmla="val 21525747"/>
            </a:avLst>
          </a:prstGeom>
          <a:ln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 dirty="0">
              <a:solidFill>
                <a:srgbClr val="FFFFFF">
                  <a:lumMod val="85000"/>
                </a:srgbClr>
              </a:solidFill>
              <a:latin typeface="Montserrat"/>
              <a:sym typeface="Arial"/>
            </a:endParaRPr>
          </a:p>
        </p:txBody>
      </p:sp>
      <p:sp>
        <p:nvSpPr>
          <p:cNvPr id="94" name="Arc 93">
            <a:extLst>
              <a:ext uri="{FF2B5EF4-FFF2-40B4-BE49-F238E27FC236}">
                <a16:creationId xmlns:a16="http://schemas.microsoft.com/office/drawing/2014/main" id="{E434D875-F828-415D-82C2-84CBB4314D94}"/>
              </a:ext>
            </a:extLst>
          </p:cNvPr>
          <p:cNvSpPr/>
          <p:nvPr/>
        </p:nvSpPr>
        <p:spPr>
          <a:xfrm flipH="1" flipV="1">
            <a:off x="497059" y="4802295"/>
            <a:ext cx="8377125" cy="944728"/>
          </a:xfrm>
          <a:prstGeom prst="arc">
            <a:avLst>
              <a:gd name="adj1" fmla="val 10832595"/>
              <a:gd name="adj2" fmla="val 18996999"/>
            </a:avLst>
          </a:prstGeom>
          <a:ln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 dirty="0">
              <a:solidFill>
                <a:srgbClr val="FFFFFF">
                  <a:lumMod val="85000"/>
                </a:srgbClr>
              </a:solidFill>
              <a:latin typeface="Montserrat"/>
              <a:sym typeface="Arial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FED7B32-0E6B-4F05-9530-508CB4D6CED0}"/>
              </a:ext>
            </a:extLst>
          </p:cNvPr>
          <p:cNvSpPr/>
          <p:nvPr/>
        </p:nvSpPr>
        <p:spPr>
          <a:xfrm>
            <a:off x="663756" y="609937"/>
            <a:ext cx="4580741" cy="1025987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5867" b="1" kern="0" dirty="0">
                <a:ln w="9525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85000"/>
                  </a:srgbClr>
                </a:solidFill>
                <a:effectLst>
                  <a:outerShdw blurRad="12700" dist="38100" dir="2700000" algn="tl" rotWithShape="0">
                    <a:srgbClr val="FFFFFF">
                      <a:lumMod val="75000"/>
                    </a:srgbClr>
                  </a:outerShdw>
                </a:effectLst>
                <a:latin typeface="Montserrat"/>
                <a:cs typeface="Arial"/>
                <a:sym typeface="Arial"/>
              </a:rPr>
              <a:t>Population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A12702F-228A-498E-A0DF-A0AC8DDFFA51}"/>
              </a:ext>
            </a:extLst>
          </p:cNvPr>
          <p:cNvSpPr/>
          <p:nvPr/>
        </p:nvSpPr>
        <p:spPr>
          <a:xfrm>
            <a:off x="7784266" y="614305"/>
            <a:ext cx="3198953" cy="1025987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5867" b="1" kern="0" dirty="0">
                <a:ln w="12700">
                  <a:solidFill>
                    <a:srgbClr val="FFAB40">
                      <a:lumMod val="75000"/>
                    </a:srgbClr>
                  </a:solidFill>
                  <a:prstDash val="solid"/>
                </a:ln>
                <a:pattFill prst="dkUpDiag">
                  <a:fgClr>
                    <a:srgbClr val="FFAB40"/>
                  </a:fgClr>
                  <a:bgClr>
                    <a:srgbClr val="FFAB40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FFAB40">
                      <a:lumMod val="75000"/>
                    </a:srgbClr>
                  </a:outerShdw>
                </a:effectLst>
                <a:latin typeface="Montserrat"/>
                <a:cs typeface="Arial"/>
                <a:sym typeface="Arial"/>
              </a:rPr>
              <a:t>Sample</a:t>
            </a:r>
            <a:endParaRPr lang="en-US" sz="5867" b="1" kern="0" dirty="0">
              <a:ln w="12700">
                <a:solidFill>
                  <a:srgbClr val="FFAB40">
                    <a:lumMod val="75000"/>
                  </a:srgbClr>
                </a:solidFill>
                <a:prstDash val="solid"/>
              </a:ln>
              <a:pattFill prst="dkUpDiag">
                <a:fgClr>
                  <a:srgbClr val="FFAB40"/>
                </a:fgClr>
                <a:bgClr>
                  <a:srgbClr val="FFAB40">
                    <a:lumMod val="20000"/>
                    <a:lumOff val="80000"/>
                  </a:srgbClr>
                </a:bgClr>
              </a:pattFill>
              <a:effectLst>
                <a:outerShdw dist="38100" dir="2640000" algn="bl" rotWithShape="0">
                  <a:srgbClr val="FFAB40">
                    <a:lumMod val="75000"/>
                  </a:srgbClr>
                </a:outerShdw>
              </a:effectLst>
              <a:latin typeface="Arial"/>
              <a:cs typeface="Arial"/>
              <a:sym typeface="Arial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CF90F06-AEE8-4406-9381-9741C0956253}"/>
              </a:ext>
            </a:extLst>
          </p:cNvPr>
          <p:cNvSpPr/>
          <p:nvPr/>
        </p:nvSpPr>
        <p:spPr>
          <a:xfrm>
            <a:off x="4793870" y="2433700"/>
            <a:ext cx="2685277" cy="615553"/>
          </a:xfrm>
          <a:prstGeom prst="rect">
            <a:avLst/>
          </a:prstGeom>
          <a:noFill/>
          <a:ln>
            <a:noFill/>
          </a:ln>
        </p:spPr>
        <p:txBody>
          <a:bodyPr wrap="square" lIns="121920" tIns="60960" rIns="121920" bIns="6096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3200" kern="0" dirty="0">
                <a:ln w="0"/>
                <a:solidFill>
                  <a:srgbClr val="FFFFFF">
                    <a:lumMod val="85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"/>
                <a:cs typeface="Arial"/>
                <a:sym typeface="Arial"/>
              </a:rPr>
              <a:t>Sampling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53DAA-3688-4DD3-9FDB-98E3C09C8D11}"/>
              </a:ext>
            </a:extLst>
          </p:cNvPr>
          <p:cNvSpPr/>
          <p:nvPr/>
        </p:nvSpPr>
        <p:spPr>
          <a:xfrm>
            <a:off x="4793870" y="5030659"/>
            <a:ext cx="2685277" cy="615553"/>
          </a:xfrm>
          <a:prstGeom prst="rect">
            <a:avLst/>
          </a:prstGeom>
          <a:noFill/>
          <a:ln>
            <a:noFill/>
          </a:ln>
        </p:spPr>
        <p:txBody>
          <a:bodyPr wrap="square" lIns="121920" tIns="60960" rIns="121920" bIns="6096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3200" kern="0" dirty="0">
                <a:ln w="0"/>
                <a:solidFill>
                  <a:srgbClr val="FFFFFF">
                    <a:lumMod val="85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"/>
                <a:cs typeface="Arial"/>
                <a:sym typeface="Arial"/>
              </a:rPr>
              <a:t>Inference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D53B6A-3E73-46FF-86BB-E345A16F32CD}"/>
              </a:ext>
            </a:extLst>
          </p:cNvPr>
          <p:cNvSpPr/>
          <p:nvPr/>
        </p:nvSpPr>
        <p:spPr>
          <a:xfrm>
            <a:off x="6622182" y="5453904"/>
            <a:ext cx="5523132" cy="1272015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3733" b="1" kern="0" dirty="0">
                <a:ln w="12700">
                  <a:solidFill>
                    <a:srgbClr val="FFAB40">
                      <a:lumMod val="75000"/>
                    </a:srgbClr>
                  </a:solidFill>
                  <a:prstDash val="solid"/>
                </a:ln>
                <a:pattFill prst="dkUpDiag">
                  <a:fgClr>
                    <a:srgbClr val="FFAB40"/>
                  </a:fgClr>
                  <a:bgClr>
                    <a:srgbClr val="FFAB40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FFAB40">
                      <a:lumMod val="75000"/>
                    </a:srgbClr>
                  </a:outerShdw>
                </a:effectLst>
                <a:latin typeface="Montserrat"/>
                <a:cs typeface="Arial"/>
                <a:sym typeface="Arial"/>
              </a:rPr>
              <a:t>Descriptive/ exploratory analysis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21A85854-0F67-0638-23F9-37ABCB91517B}"/>
              </a:ext>
            </a:extLst>
          </p:cNvPr>
          <p:cNvSpPr/>
          <p:nvPr/>
        </p:nvSpPr>
        <p:spPr>
          <a:xfrm>
            <a:off x="8140343" y="3051175"/>
            <a:ext cx="3060170" cy="1824871"/>
          </a:xfrm>
          <a:prstGeom prst="wedgeRoundRectCallout">
            <a:avLst>
              <a:gd name="adj1" fmla="val -23920"/>
              <a:gd name="adj2" fmla="val 79026"/>
              <a:gd name="adj3" fmla="val 16667"/>
            </a:avLst>
          </a:prstGeom>
          <a:solidFill>
            <a:srgbClr val="FFAB40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Mean, median, standard deviation,</a:t>
            </a:r>
          </a:p>
          <a:p>
            <a:pPr algn="ctr"/>
            <a:r>
              <a:rPr lang="en-US" b="1" dirty="0"/>
              <a:t>Odds ratio… etc.</a:t>
            </a:r>
          </a:p>
        </p:txBody>
      </p:sp>
    </p:spTree>
    <p:extLst>
      <p:ext uri="{BB962C8B-B14F-4D97-AF65-F5344CB8AC3E}">
        <p14:creationId xmlns:p14="http://schemas.microsoft.com/office/powerpoint/2010/main" val="239186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5B950278-BE8D-4832-BCBE-1E93C43045D4}"/>
              </a:ext>
            </a:extLst>
          </p:cNvPr>
          <p:cNvSpPr/>
          <p:nvPr/>
        </p:nvSpPr>
        <p:spPr>
          <a:xfrm>
            <a:off x="994118" y="2072729"/>
            <a:ext cx="3920017" cy="3920017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Montserrat"/>
              <a:sym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77F02E4-64D2-4120-99A6-0B7510DF4863}"/>
              </a:ext>
            </a:extLst>
          </p:cNvPr>
          <p:cNvSpPr/>
          <p:nvPr/>
        </p:nvSpPr>
        <p:spPr>
          <a:xfrm>
            <a:off x="8230191" y="2879184"/>
            <a:ext cx="2307104" cy="23071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 dirty="0">
              <a:solidFill>
                <a:srgbClr val="FFFFFF">
                  <a:lumMod val="85000"/>
                </a:srgbClr>
              </a:solidFill>
              <a:latin typeface="Montserrat"/>
              <a:sym typeface="Arial"/>
            </a:endParaRPr>
          </a:p>
        </p:txBody>
      </p:sp>
      <p:pic>
        <p:nvPicPr>
          <p:cNvPr id="12" name="Graphic 11" descr="Man with solid fill">
            <a:extLst>
              <a:ext uri="{FF2B5EF4-FFF2-40B4-BE49-F238E27FC236}">
                <a16:creationId xmlns:a16="http://schemas.microsoft.com/office/drawing/2014/main" id="{76909CD7-AA1A-4D0D-8EFD-4E8797164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6157" y="2318484"/>
            <a:ext cx="461888" cy="461888"/>
          </a:xfrm>
          <a:prstGeom prst="rect">
            <a:avLst/>
          </a:prstGeom>
        </p:spPr>
      </p:pic>
      <p:pic>
        <p:nvPicPr>
          <p:cNvPr id="13" name="Graphic 12" descr="Man with solid fill">
            <a:extLst>
              <a:ext uri="{FF2B5EF4-FFF2-40B4-BE49-F238E27FC236}">
                <a16:creationId xmlns:a16="http://schemas.microsoft.com/office/drawing/2014/main" id="{486B417B-4058-49E7-A592-F096F286F5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54705" y="2795184"/>
            <a:ext cx="461888" cy="461888"/>
          </a:xfrm>
          <a:prstGeom prst="rect">
            <a:avLst/>
          </a:prstGeom>
        </p:spPr>
      </p:pic>
      <p:pic>
        <p:nvPicPr>
          <p:cNvPr id="14" name="Graphic 13" descr="Man with solid fill">
            <a:extLst>
              <a:ext uri="{FF2B5EF4-FFF2-40B4-BE49-F238E27FC236}">
                <a16:creationId xmlns:a16="http://schemas.microsoft.com/office/drawing/2014/main" id="{8DE9ADD8-FBDD-4968-A926-7EA87A9E34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8379" y="2411363"/>
            <a:ext cx="461888" cy="461888"/>
          </a:xfrm>
          <a:prstGeom prst="rect">
            <a:avLst/>
          </a:prstGeom>
        </p:spPr>
      </p:pic>
      <p:pic>
        <p:nvPicPr>
          <p:cNvPr id="15" name="Graphic 14" descr="Man with solid fill">
            <a:extLst>
              <a:ext uri="{FF2B5EF4-FFF2-40B4-BE49-F238E27FC236}">
                <a16:creationId xmlns:a16="http://schemas.microsoft.com/office/drawing/2014/main" id="{E6CA8D60-48FE-4533-B9DE-632D12516D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09627" y="2780372"/>
            <a:ext cx="461888" cy="461888"/>
          </a:xfrm>
          <a:prstGeom prst="rect">
            <a:avLst/>
          </a:prstGeom>
        </p:spPr>
      </p:pic>
      <p:pic>
        <p:nvPicPr>
          <p:cNvPr id="16" name="Graphic 15" descr="Man with solid fill">
            <a:extLst>
              <a:ext uri="{FF2B5EF4-FFF2-40B4-BE49-F238E27FC236}">
                <a16:creationId xmlns:a16="http://schemas.microsoft.com/office/drawing/2014/main" id="{8F01FFAC-28FF-4A4D-9C04-CE3378E273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53476" y="3066901"/>
            <a:ext cx="461888" cy="461888"/>
          </a:xfrm>
          <a:prstGeom prst="rect">
            <a:avLst/>
          </a:prstGeom>
        </p:spPr>
      </p:pic>
      <p:pic>
        <p:nvPicPr>
          <p:cNvPr id="17" name="Graphic 16" descr="Man with solid fill">
            <a:extLst>
              <a:ext uri="{FF2B5EF4-FFF2-40B4-BE49-F238E27FC236}">
                <a16:creationId xmlns:a16="http://schemas.microsoft.com/office/drawing/2014/main" id="{55AEE33F-EBE3-4126-A08C-3CCE7AD07C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2480" y="2414108"/>
            <a:ext cx="461888" cy="461888"/>
          </a:xfrm>
          <a:prstGeom prst="rect">
            <a:avLst/>
          </a:prstGeom>
        </p:spPr>
      </p:pic>
      <p:pic>
        <p:nvPicPr>
          <p:cNvPr id="18" name="Graphic 17" descr="Man with solid fill">
            <a:extLst>
              <a:ext uri="{FF2B5EF4-FFF2-40B4-BE49-F238E27FC236}">
                <a16:creationId xmlns:a16="http://schemas.microsoft.com/office/drawing/2014/main" id="{521799FF-F584-4DE7-B78D-91813DD79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53476" y="2187201"/>
            <a:ext cx="461888" cy="461888"/>
          </a:xfrm>
          <a:prstGeom prst="rect">
            <a:avLst/>
          </a:prstGeom>
        </p:spPr>
      </p:pic>
      <p:pic>
        <p:nvPicPr>
          <p:cNvPr id="19" name="Graphic 18" descr="Man with solid fill">
            <a:extLst>
              <a:ext uri="{FF2B5EF4-FFF2-40B4-BE49-F238E27FC236}">
                <a16:creationId xmlns:a16="http://schemas.microsoft.com/office/drawing/2014/main" id="{CD3C587B-324A-4BBC-9F3B-F30E5ADD5F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02925" y="3285261"/>
            <a:ext cx="461888" cy="461888"/>
          </a:xfrm>
          <a:prstGeom prst="rect">
            <a:avLst/>
          </a:prstGeom>
        </p:spPr>
      </p:pic>
      <p:pic>
        <p:nvPicPr>
          <p:cNvPr id="20" name="Graphic 19" descr="Man with solid fill">
            <a:extLst>
              <a:ext uri="{FF2B5EF4-FFF2-40B4-BE49-F238E27FC236}">
                <a16:creationId xmlns:a16="http://schemas.microsoft.com/office/drawing/2014/main" id="{9E61EF55-F999-4FE5-8288-6D77A92C7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0057" y="2845639"/>
            <a:ext cx="461888" cy="461888"/>
          </a:xfrm>
          <a:prstGeom prst="rect">
            <a:avLst/>
          </a:prstGeom>
        </p:spPr>
      </p:pic>
      <p:pic>
        <p:nvPicPr>
          <p:cNvPr id="21" name="Graphic 20" descr="Man with solid fill">
            <a:extLst>
              <a:ext uri="{FF2B5EF4-FFF2-40B4-BE49-F238E27FC236}">
                <a16:creationId xmlns:a16="http://schemas.microsoft.com/office/drawing/2014/main" id="{09AFF9C3-EDAD-4DE8-8BDD-4A4F801F30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04320" y="3235049"/>
            <a:ext cx="461888" cy="461888"/>
          </a:xfrm>
          <a:prstGeom prst="rect">
            <a:avLst/>
          </a:prstGeom>
        </p:spPr>
      </p:pic>
      <p:pic>
        <p:nvPicPr>
          <p:cNvPr id="22" name="Graphic 21" descr="Man with solid fill">
            <a:extLst>
              <a:ext uri="{FF2B5EF4-FFF2-40B4-BE49-F238E27FC236}">
                <a16:creationId xmlns:a16="http://schemas.microsoft.com/office/drawing/2014/main" id="{779EBDFC-06D2-4FE0-BEFA-91E2A2B2E8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51736" y="2963595"/>
            <a:ext cx="461888" cy="461888"/>
          </a:xfrm>
          <a:prstGeom prst="rect">
            <a:avLst/>
          </a:prstGeom>
        </p:spPr>
      </p:pic>
      <p:pic>
        <p:nvPicPr>
          <p:cNvPr id="23" name="Graphic 22" descr="Man with solid fill">
            <a:extLst>
              <a:ext uri="{FF2B5EF4-FFF2-40B4-BE49-F238E27FC236}">
                <a16:creationId xmlns:a16="http://schemas.microsoft.com/office/drawing/2014/main" id="{BE67F675-70CD-4B13-AF87-45A71227445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26835" y="3508505"/>
            <a:ext cx="461888" cy="461888"/>
          </a:xfrm>
          <a:prstGeom prst="rect">
            <a:avLst/>
          </a:prstGeom>
        </p:spPr>
      </p:pic>
      <p:pic>
        <p:nvPicPr>
          <p:cNvPr id="24" name="Graphic 23" descr="Man with solid fill">
            <a:extLst>
              <a:ext uri="{FF2B5EF4-FFF2-40B4-BE49-F238E27FC236}">
                <a16:creationId xmlns:a16="http://schemas.microsoft.com/office/drawing/2014/main" id="{C17F5F10-BFFC-440A-A836-5B1ACF80F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22959" y="3517640"/>
            <a:ext cx="461888" cy="461888"/>
          </a:xfrm>
          <a:prstGeom prst="rect">
            <a:avLst/>
          </a:prstGeom>
        </p:spPr>
      </p:pic>
      <p:pic>
        <p:nvPicPr>
          <p:cNvPr id="25" name="Graphic 24" descr="Man with solid fill">
            <a:extLst>
              <a:ext uri="{FF2B5EF4-FFF2-40B4-BE49-F238E27FC236}">
                <a16:creationId xmlns:a16="http://schemas.microsoft.com/office/drawing/2014/main" id="{8F46B4DF-BAED-4C16-B58E-434C82BED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7323" y="3963611"/>
            <a:ext cx="461888" cy="461888"/>
          </a:xfrm>
          <a:prstGeom prst="rect">
            <a:avLst/>
          </a:prstGeom>
        </p:spPr>
      </p:pic>
      <p:pic>
        <p:nvPicPr>
          <p:cNvPr id="26" name="Graphic 25" descr="Man with solid fill">
            <a:extLst>
              <a:ext uri="{FF2B5EF4-FFF2-40B4-BE49-F238E27FC236}">
                <a16:creationId xmlns:a16="http://schemas.microsoft.com/office/drawing/2014/main" id="{C51B2635-3668-43BB-84C2-008A17A53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3415" y="3963611"/>
            <a:ext cx="461888" cy="461888"/>
          </a:xfrm>
          <a:prstGeom prst="rect">
            <a:avLst/>
          </a:prstGeom>
        </p:spPr>
      </p:pic>
      <p:pic>
        <p:nvPicPr>
          <p:cNvPr id="27" name="Graphic 26" descr="Man with solid fill">
            <a:extLst>
              <a:ext uri="{FF2B5EF4-FFF2-40B4-BE49-F238E27FC236}">
                <a16:creationId xmlns:a16="http://schemas.microsoft.com/office/drawing/2014/main" id="{05E108E5-4ABC-4F0D-ACBE-E3A6747394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50027" y="3661093"/>
            <a:ext cx="461888" cy="461888"/>
          </a:xfrm>
          <a:prstGeom prst="rect">
            <a:avLst/>
          </a:prstGeom>
        </p:spPr>
      </p:pic>
      <p:pic>
        <p:nvPicPr>
          <p:cNvPr id="28" name="Graphic 27" descr="Man with solid fill">
            <a:extLst>
              <a:ext uri="{FF2B5EF4-FFF2-40B4-BE49-F238E27FC236}">
                <a16:creationId xmlns:a16="http://schemas.microsoft.com/office/drawing/2014/main" id="{0A591465-61C2-4B71-8136-003F26ED7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9361" y="4018672"/>
            <a:ext cx="461888" cy="461888"/>
          </a:xfrm>
          <a:prstGeom prst="rect">
            <a:avLst/>
          </a:prstGeom>
        </p:spPr>
      </p:pic>
      <p:pic>
        <p:nvPicPr>
          <p:cNvPr id="29" name="Graphic 28" descr="Man with solid fill">
            <a:extLst>
              <a:ext uri="{FF2B5EF4-FFF2-40B4-BE49-F238E27FC236}">
                <a16:creationId xmlns:a16="http://schemas.microsoft.com/office/drawing/2014/main" id="{8324F25B-5DD8-48C2-8AB5-45476FBDD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49769" y="3597000"/>
            <a:ext cx="461888" cy="461888"/>
          </a:xfrm>
          <a:prstGeom prst="rect">
            <a:avLst/>
          </a:prstGeom>
        </p:spPr>
      </p:pic>
      <p:pic>
        <p:nvPicPr>
          <p:cNvPr id="30" name="Graphic 29" descr="Man with solid fill">
            <a:extLst>
              <a:ext uri="{FF2B5EF4-FFF2-40B4-BE49-F238E27FC236}">
                <a16:creationId xmlns:a16="http://schemas.microsoft.com/office/drawing/2014/main" id="{AFAE2C3D-AD97-4B07-ABF3-E7DD34243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61939" y="3352191"/>
            <a:ext cx="461888" cy="461888"/>
          </a:xfrm>
          <a:prstGeom prst="rect">
            <a:avLst/>
          </a:prstGeom>
        </p:spPr>
      </p:pic>
      <p:pic>
        <p:nvPicPr>
          <p:cNvPr id="31" name="Graphic 30" descr="Man with solid fill">
            <a:extLst>
              <a:ext uri="{FF2B5EF4-FFF2-40B4-BE49-F238E27FC236}">
                <a16:creationId xmlns:a16="http://schemas.microsoft.com/office/drawing/2014/main" id="{CDC12F46-F93F-450C-80B8-CA2DCD8B6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4236" y="3894525"/>
            <a:ext cx="461888" cy="461888"/>
          </a:xfrm>
          <a:prstGeom prst="rect">
            <a:avLst/>
          </a:prstGeom>
        </p:spPr>
      </p:pic>
      <p:pic>
        <p:nvPicPr>
          <p:cNvPr id="32" name="Graphic 31" descr="Man with solid fill">
            <a:extLst>
              <a:ext uri="{FF2B5EF4-FFF2-40B4-BE49-F238E27FC236}">
                <a16:creationId xmlns:a16="http://schemas.microsoft.com/office/drawing/2014/main" id="{8302E4DF-BBDB-4CAD-89B0-C382E3831A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84509" y="4194555"/>
            <a:ext cx="461888" cy="461888"/>
          </a:xfrm>
          <a:prstGeom prst="rect">
            <a:avLst/>
          </a:prstGeom>
        </p:spPr>
      </p:pic>
      <p:pic>
        <p:nvPicPr>
          <p:cNvPr id="33" name="Graphic 32" descr="Man with solid fill">
            <a:extLst>
              <a:ext uri="{FF2B5EF4-FFF2-40B4-BE49-F238E27FC236}">
                <a16:creationId xmlns:a16="http://schemas.microsoft.com/office/drawing/2014/main" id="{2220B4CB-3B25-47F9-8290-02569F3133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65648" y="4288251"/>
            <a:ext cx="461888" cy="461888"/>
          </a:xfrm>
          <a:prstGeom prst="rect">
            <a:avLst/>
          </a:prstGeom>
        </p:spPr>
      </p:pic>
      <p:pic>
        <p:nvPicPr>
          <p:cNvPr id="34" name="Graphic 33" descr="Man with solid fill">
            <a:extLst>
              <a:ext uri="{FF2B5EF4-FFF2-40B4-BE49-F238E27FC236}">
                <a16:creationId xmlns:a16="http://schemas.microsoft.com/office/drawing/2014/main" id="{6A917AED-C229-48FA-AA59-887B2CFFF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08085" y="4494584"/>
            <a:ext cx="461888" cy="461888"/>
          </a:xfrm>
          <a:prstGeom prst="rect">
            <a:avLst/>
          </a:prstGeom>
        </p:spPr>
      </p:pic>
      <p:pic>
        <p:nvPicPr>
          <p:cNvPr id="35" name="Graphic 34" descr="Man with solid fill">
            <a:extLst>
              <a:ext uri="{FF2B5EF4-FFF2-40B4-BE49-F238E27FC236}">
                <a16:creationId xmlns:a16="http://schemas.microsoft.com/office/drawing/2014/main" id="{E1F8B1AD-442E-4C88-B0A4-3C2AEED91A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98948" y="4122981"/>
            <a:ext cx="461888" cy="461888"/>
          </a:xfrm>
          <a:prstGeom prst="rect">
            <a:avLst/>
          </a:prstGeom>
        </p:spPr>
      </p:pic>
      <p:pic>
        <p:nvPicPr>
          <p:cNvPr id="36" name="Graphic 35" descr="Man with solid fill">
            <a:extLst>
              <a:ext uri="{FF2B5EF4-FFF2-40B4-BE49-F238E27FC236}">
                <a16:creationId xmlns:a16="http://schemas.microsoft.com/office/drawing/2014/main" id="{CFE441DB-014E-42E4-BD15-2DED35842F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35627" y="4494584"/>
            <a:ext cx="461888" cy="461888"/>
          </a:xfrm>
          <a:prstGeom prst="rect">
            <a:avLst/>
          </a:prstGeom>
        </p:spPr>
      </p:pic>
      <p:pic>
        <p:nvPicPr>
          <p:cNvPr id="37" name="Graphic 36" descr="Man with solid fill">
            <a:extLst>
              <a:ext uri="{FF2B5EF4-FFF2-40B4-BE49-F238E27FC236}">
                <a16:creationId xmlns:a16="http://schemas.microsoft.com/office/drawing/2014/main" id="{C4BDFEC8-6364-4C73-BD15-7CA95F7CC7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43917" y="4851047"/>
            <a:ext cx="461888" cy="461888"/>
          </a:xfrm>
          <a:prstGeom prst="rect">
            <a:avLst/>
          </a:prstGeom>
        </p:spPr>
      </p:pic>
      <p:pic>
        <p:nvPicPr>
          <p:cNvPr id="38" name="Graphic 37" descr="Man with solid fill">
            <a:extLst>
              <a:ext uri="{FF2B5EF4-FFF2-40B4-BE49-F238E27FC236}">
                <a16:creationId xmlns:a16="http://schemas.microsoft.com/office/drawing/2014/main" id="{BD132683-0184-4ECA-9BCF-22B5BAC99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2744" y="4603015"/>
            <a:ext cx="461888" cy="461888"/>
          </a:xfrm>
          <a:prstGeom prst="rect">
            <a:avLst/>
          </a:prstGeom>
        </p:spPr>
      </p:pic>
      <p:pic>
        <p:nvPicPr>
          <p:cNvPr id="39" name="Graphic 38" descr="Man with solid fill">
            <a:extLst>
              <a:ext uri="{FF2B5EF4-FFF2-40B4-BE49-F238E27FC236}">
                <a16:creationId xmlns:a16="http://schemas.microsoft.com/office/drawing/2014/main" id="{DC752E26-8432-4AE4-9D2D-44CAE0CB7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3632" y="5081991"/>
            <a:ext cx="461888" cy="461888"/>
          </a:xfrm>
          <a:prstGeom prst="rect">
            <a:avLst/>
          </a:prstGeom>
        </p:spPr>
      </p:pic>
      <p:pic>
        <p:nvPicPr>
          <p:cNvPr id="40" name="Graphic 39" descr="Man with solid fill">
            <a:extLst>
              <a:ext uri="{FF2B5EF4-FFF2-40B4-BE49-F238E27FC236}">
                <a16:creationId xmlns:a16="http://schemas.microsoft.com/office/drawing/2014/main" id="{88715705-C7A0-42A1-9A54-79C82B0C53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47739" y="5037331"/>
            <a:ext cx="461888" cy="461888"/>
          </a:xfrm>
          <a:prstGeom prst="rect">
            <a:avLst/>
          </a:prstGeom>
        </p:spPr>
      </p:pic>
      <p:pic>
        <p:nvPicPr>
          <p:cNvPr id="41" name="Graphic 40" descr="Man with solid fill">
            <a:extLst>
              <a:ext uri="{FF2B5EF4-FFF2-40B4-BE49-F238E27FC236}">
                <a16:creationId xmlns:a16="http://schemas.microsoft.com/office/drawing/2014/main" id="{D7C39F13-A3E6-48D6-AF45-96583A2D6D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1845" y="5355512"/>
            <a:ext cx="461888" cy="461888"/>
          </a:xfrm>
          <a:prstGeom prst="rect">
            <a:avLst/>
          </a:prstGeom>
        </p:spPr>
      </p:pic>
      <p:pic>
        <p:nvPicPr>
          <p:cNvPr id="42" name="Graphic 41" descr="Man with solid fill">
            <a:extLst>
              <a:ext uri="{FF2B5EF4-FFF2-40B4-BE49-F238E27FC236}">
                <a16:creationId xmlns:a16="http://schemas.microsoft.com/office/drawing/2014/main" id="{FACCE319-66E6-4412-8052-E8D8FD9D4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40305" y="4861985"/>
            <a:ext cx="461888" cy="461888"/>
          </a:xfrm>
          <a:prstGeom prst="rect">
            <a:avLst/>
          </a:prstGeom>
        </p:spPr>
      </p:pic>
      <p:pic>
        <p:nvPicPr>
          <p:cNvPr id="43" name="Graphic 42" descr="Man with solid fill">
            <a:extLst>
              <a:ext uri="{FF2B5EF4-FFF2-40B4-BE49-F238E27FC236}">
                <a16:creationId xmlns:a16="http://schemas.microsoft.com/office/drawing/2014/main" id="{F06579C8-CB12-4990-A140-C574B089AA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36239" y="4674089"/>
            <a:ext cx="461888" cy="461888"/>
          </a:xfrm>
          <a:prstGeom prst="rect">
            <a:avLst/>
          </a:prstGeom>
        </p:spPr>
      </p:pic>
      <p:pic>
        <p:nvPicPr>
          <p:cNvPr id="44" name="Graphic 43" descr="Man with solid fill">
            <a:extLst>
              <a:ext uri="{FF2B5EF4-FFF2-40B4-BE49-F238E27FC236}">
                <a16:creationId xmlns:a16="http://schemas.microsoft.com/office/drawing/2014/main" id="{E60B021E-FE94-4340-8B8F-82D0DBF14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07501" y="4261136"/>
            <a:ext cx="461888" cy="461888"/>
          </a:xfrm>
          <a:prstGeom prst="rect">
            <a:avLst/>
          </a:prstGeom>
        </p:spPr>
      </p:pic>
      <p:pic>
        <p:nvPicPr>
          <p:cNvPr id="45" name="Graphic 44" descr="Man with solid fill">
            <a:extLst>
              <a:ext uri="{FF2B5EF4-FFF2-40B4-BE49-F238E27FC236}">
                <a16:creationId xmlns:a16="http://schemas.microsoft.com/office/drawing/2014/main" id="{729CB45C-65E2-4873-8E65-58D8439683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31333" y="4161965"/>
            <a:ext cx="461888" cy="461888"/>
          </a:xfrm>
          <a:prstGeom prst="rect">
            <a:avLst/>
          </a:prstGeom>
        </p:spPr>
      </p:pic>
      <p:pic>
        <p:nvPicPr>
          <p:cNvPr id="46" name="Graphic 45" descr="Man with solid fill">
            <a:extLst>
              <a:ext uri="{FF2B5EF4-FFF2-40B4-BE49-F238E27FC236}">
                <a16:creationId xmlns:a16="http://schemas.microsoft.com/office/drawing/2014/main" id="{3D770A80-2DD7-43CB-B972-CA52938A54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93795" y="4886180"/>
            <a:ext cx="461888" cy="461888"/>
          </a:xfrm>
          <a:prstGeom prst="rect">
            <a:avLst/>
          </a:prstGeom>
        </p:spPr>
      </p:pic>
      <p:pic>
        <p:nvPicPr>
          <p:cNvPr id="47" name="Graphic 46" descr="Man with solid fill">
            <a:extLst>
              <a:ext uri="{FF2B5EF4-FFF2-40B4-BE49-F238E27FC236}">
                <a16:creationId xmlns:a16="http://schemas.microsoft.com/office/drawing/2014/main" id="{DDF3F92F-3993-4656-A24E-0B8D0A967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4236" y="5184324"/>
            <a:ext cx="461888" cy="461888"/>
          </a:xfrm>
          <a:prstGeom prst="rect">
            <a:avLst/>
          </a:prstGeom>
        </p:spPr>
      </p:pic>
      <p:pic>
        <p:nvPicPr>
          <p:cNvPr id="48" name="Graphic 47" descr="Man with solid fill">
            <a:extLst>
              <a:ext uri="{FF2B5EF4-FFF2-40B4-BE49-F238E27FC236}">
                <a16:creationId xmlns:a16="http://schemas.microsoft.com/office/drawing/2014/main" id="{663CBACE-2524-4F6D-8976-981D06D425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01360" y="5428821"/>
            <a:ext cx="461888" cy="461888"/>
          </a:xfrm>
          <a:prstGeom prst="rect">
            <a:avLst/>
          </a:prstGeom>
        </p:spPr>
      </p:pic>
      <p:pic>
        <p:nvPicPr>
          <p:cNvPr id="49" name="Graphic 48" descr="Man with solid fill">
            <a:extLst>
              <a:ext uri="{FF2B5EF4-FFF2-40B4-BE49-F238E27FC236}">
                <a16:creationId xmlns:a16="http://schemas.microsoft.com/office/drawing/2014/main" id="{0C350A0E-1423-4617-BF1C-1761430DC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27571" y="5340291"/>
            <a:ext cx="461888" cy="461888"/>
          </a:xfrm>
          <a:prstGeom prst="rect">
            <a:avLst/>
          </a:prstGeom>
        </p:spPr>
      </p:pic>
      <p:pic>
        <p:nvPicPr>
          <p:cNvPr id="50" name="Graphic 49" descr="Man with solid fill">
            <a:extLst>
              <a:ext uri="{FF2B5EF4-FFF2-40B4-BE49-F238E27FC236}">
                <a16:creationId xmlns:a16="http://schemas.microsoft.com/office/drawing/2014/main" id="{E3298948-5DED-446F-93F4-9438887E9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62104" y="4798047"/>
            <a:ext cx="461888" cy="461888"/>
          </a:xfrm>
          <a:prstGeom prst="rect">
            <a:avLst/>
          </a:prstGeom>
        </p:spPr>
      </p:pic>
      <p:pic>
        <p:nvPicPr>
          <p:cNvPr id="51" name="Graphic 50" descr="Man with solid fill">
            <a:extLst>
              <a:ext uri="{FF2B5EF4-FFF2-40B4-BE49-F238E27FC236}">
                <a16:creationId xmlns:a16="http://schemas.microsoft.com/office/drawing/2014/main" id="{562281DF-E9DB-4C13-B317-626DDD35D9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87580" y="4372071"/>
            <a:ext cx="461888" cy="461888"/>
          </a:xfrm>
          <a:prstGeom prst="rect">
            <a:avLst/>
          </a:prstGeom>
        </p:spPr>
      </p:pic>
      <p:pic>
        <p:nvPicPr>
          <p:cNvPr id="52" name="Graphic 51" descr="Man with solid fill">
            <a:extLst>
              <a:ext uri="{FF2B5EF4-FFF2-40B4-BE49-F238E27FC236}">
                <a16:creationId xmlns:a16="http://schemas.microsoft.com/office/drawing/2014/main" id="{D6A7E053-1D82-4E7D-B234-37970C3D13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78673" y="4873069"/>
            <a:ext cx="461888" cy="461888"/>
          </a:xfrm>
          <a:prstGeom prst="rect">
            <a:avLst/>
          </a:prstGeom>
        </p:spPr>
      </p:pic>
      <p:pic>
        <p:nvPicPr>
          <p:cNvPr id="53" name="Graphic 52" descr="Man with solid fill">
            <a:extLst>
              <a:ext uri="{FF2B5EF4-FFF2-40B4-BE49-F238E27FC236}">
                <a16:creationId xmlns:a16="http://schemas.microsoft.com/office/drawing/2014/main" id="{0BC4A5B8-D7BE-4ACB-AE77-C5013D5B38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97513" y="5135977"/>
            <a:ext cx="461888" cy="461888"/>
          </a:xfrm>
          <a:prstGeom prst="rect">
            <a:avLst/>
          </a:prstGeom>
        </p:spPr>
      </p:pic>
      <p:pic>
        <p:nvPicPr>
          <p:cNvPr id="54" name="Graphic 53" descr="Man with solid fill">
            <a:extLst>
              <a:ext uri="{FF2B5EF4-FFF2-40B4-BE49-F238E27FC236}">
                <a16:creationId xmlns:a16="http://schemas.microsoft.com/office/drawing/2014/main" id="{1D53AF0A-C1AC-4A41-B72E-864240769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3609" y="4725528"/>
            <a:ext cx="461888" cy="461888"/>
          </a:xfrm>
          <a:prstGeom prst="rect">
            <a:avLst/>
          </a:prstGeom>
        </p:spPr>
      </p:pic>
      <p:pic>
        <p:nvPicPr>
          <p:cNvPr id="55" name="Graphic 54" descr="Man with solid fill">
            <a:extLst>
              <a:ext uri="{FF2B5EF4-FFF2-40B4-BE49-F238E27FC236}">
                <a16:creationId xmlns:a16="http://schemas.microsoft.com/office/drawing/2014/main" id="{C4F988AB-5B5F-45C4-AA8A-8FDCDFA73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4676" y="4542324"/>
            <a:ext cx="461888" cy="461888"/>
          </a:xfrm>
          <a:prstGeom prst="rect">
            <a:avLst/>
          </a:prstGeom>
        </p:spPr>
      </p:pic>
      <p:pic>
        <p:nvPicPr>
          <p:cNvPr id="56" name="Graphic 55" descr="Man with solid fill">
            <a:extLst>
              <a:ext uri="{FF2B5EF4-FFF2-40B4-BE49-F238E27FC236}">
                <a16:creationId xmlns:a16="http://schemas.microsoft.com/office/drawing/2014/main" id="{E71C21E1-17BC-4A01-AD0B-0AC1A7210E4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38021" y="4016141"/>
            <a:ext cx="461888" cy="461888"/>
          </a:xfrm>
          <a:prstGeom prst="rect">
            <a:avLst/>
          </a:prstGeom>
        </p:spPr>
      </p:pic>
      <p:pic>
        <p:nvPicPr>
          <p:cNvPr id="57" name="Graphic 56" descr="Man with solid fill">
            <a:extLst>
              <a:ext uri="{FF2B5EF4-FFF2-40B4-BE49-F238E27FC236}">
                <a16:creationId xmlns:a16="http://schemas.microsoft.com/office/drawing/2014/main" id="{5D34768A-A6D6-4C22-BE80-99AFB82B10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17228" y="4060949"/>
            <a:ext cx="461888" cy="461888"/>
          </a:xfrm>
          <a:prstGeom prst="rect">
            <a:avLst/>
          </a:prstGeom>
        </p:spPr>
      </p:pic>
      <p:pic>
        <p:nvPicPr>
          <p:cNvPr id="58" name="Graphic 57" descr="Man with solid fill">
            <a:extLst>
              <a:ext uri="{FF2B5EF4-FFF2-40B4-BE49-F238E27FC236}">
                <a16:creationId xmlns:a16="http://schemas.microsoft.com/office/drawing/2014/main" id="{E6DA44E0-479B-404F-8CC0-19A512EDA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99112" y="3732692"/>
            <a:ext cx="461888" cy="461888"/>
          </a:xfrm>
          <a:prstGeom prst="rect">
            <a:avLst/>
          </a:prstGeom>
        </p:spPr>
      </p:pic>
      <p:pic>
        <p:nvPicPr>
          <p:cNvPr id="59" name="Graphic 58" descr="Man with solid fill">
            <a:extLst>
              <a:ext uri="{FF2B5EF4-FFF2-40B4-BE49-F238E27FC236}">
                <a16:creationId xmlns:a16="http://schemas.microsoft.com/office/drawing/2014/main" id="{D4EDB8B0-38E2-49C6-BFEA-377587E18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74429" y="3533069"/>
            <a:ext cx="461888" cy="461888"/>
          </a:xfrm>
          <a:prstGeom prst="rect">
            <a:avLst/>
          </a:prstGeom>
        </p:spPr>
      </p:pic>
      <p:pic>
        <p:nvPicPr>
          <p:cNvPr id="60" name="Graphic 59" descr="Man with solid fill">
            <a:extLst>
              <a:ext uri="{FF2B5EF4-FFF2-40B4-BE49-F238E27FC236}">
                <a16:creationId xmlns:a16="http://schemas.microsoft.com/office/drawing/2014/main" id="{650E5CAC-5EF9-42DA-9502-BC4CC502B0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67183" y="2952321"/>
            <a:ext cx="461888" cy="461888"/>
          </a:xfrm>
          <a:prstGeom prst="rect">
            <a:avLst/>
          </a:prstGeom>
        </p:spPr>
      </p:pic>
      <p:pic>
        <p:nvPicPr>
          <p:cNvPr id="61" name="Graphic 60" descr="Man with solid fill">
            <a:extLst>
              <a:ext uri="{FF2B5EF4-FFF2-40B4-BE49-F238E27FC236}">
                <a16:creationId xmlns:a16="http://schemas.microsoft.com/office/drawing/2014/main" id="{B91F4E9A-C8EC-43DE-B512-D3A475F54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98591" y="2605108"/>
            <a:ext cx="461888" cy="461888"/>
          </a:xfrm>
          <a:prstGeom prst="rect">
            <a:avLst/>
          </a:prstGeom>
        </p:spPr>
      </p:pic>
      <p:pic>
        <p:nvPicPr>
          <p:cNvPr id="62" name="Graphic 61" descr="Man with solid fill">
            <a:extLst>
              <a:ext uri="{FF2B5EF4-FFF2-40B4-BE49-F238E27FC236}">
                <a16:creationId xmlns:a16="http://schemas.microsoft.com/office/drawing/2014/main" id="{010831ED-82FA-4DE6-A852-BA622261F4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00592" y="2162641"/>
            <a:ext cx="461888" cy="461888"/>
          </a:xfrm>
          <a:prstGeom prst="rect">
            <a:avLst/>
          </a:prstGeom>
        </p:spPr>
      </p:pic>
      <p:pic>
        <p:nvPicPr>
          <p:cNvPr id="63" name="Graphic 62" descr="Man with solid fill">
            <a:extLst>
              <a:ext uri="{FF2B5EF4-FFF2-40B4-BE49-F238E27FC236}">
                <a16:creationId xmlns:a16="http://schemas.microsoft.com/office/drawing/2014/main" id="{3BDC1A83-6D33-4BFF-91E1-838BD95E6C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82921" y="2387569"/>
            <a:ext cx="461888" cy="461888"/>
          </a:xfrm>
          <a:prstGeom prst="rect">
            <a:avLst/>
          </a:prstGeom>
        </p:spPr>
      </p:pic>
      <p:pic>
        <p:nvPicPr>
          <p:cNvPr id="64" name="Graphic 63" descr="Man with solid fill">
            <a:extLst>
              <a:ext uri="{FF2B5EF4-FFF2-40B4-BE49-F238E27FC236}">
                <a16:creationId xmlns:a16="http://schemas.microsoft.com/office/drawing/2014/main" id="{36AAAA09-F393-4E7C-8387-4354BB19B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46839" y="3005183"/>
            <a:ext cx="461888" cy="461888"/>
          </a:xfrm>
          <a:prstGeom prst="rect">
            <a:avLst/>
          </a:prstGeom>
        </p:spPr>
      </p:pic>
      <p:pic>
        <p:nvPicPr>
          <p:cNvPr id="65" name="Graphic 64" descr="Man with solid fill">
            <a:extLst>
              <a:ext uri="{FF2B5EF4-FFF2-40B4-BE49-F238E27FC236}">
                <a16:creationId xmlns:a16="http://schemas.microsoft.com/office/drawing/2014/main" id="{1321EC17-C19C-4039-A9D9-762E03BABA1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71893" y="2648699"/>
            <a:ext cx="461888" cy="461888"/>
          </a:xfrm>
          <a:prstGeom prst="rect">
            <a:avLst/>
          </a:prstGeom>
        </p:spPr>
      </p:pic>
      <p:pic>
        <p:nvPicPr>
          <p:cNvPr id="66" name="Graphic 65" descr="Man with solid fill">
            <a:extLst>
              <a:ext uri="{FF2B5EF4-FFF2-40B4-BE49-F238E27FC236}">
                <a16:creationId xmlns:a16="http://schemas.microsoft.com/office/drawing/2014/main" id="{ECC2CAEF-D0D1-44AB-8188-91155DD37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4852" y="2714581"/>
            <a:ext cx="461888" cy="461888"/>
          </a:xfrm>
          <a:prstGeom prst="rect">
            <a:avLst/>
          </a:prstGeom>
        </p:spPr>
      </p:pic>
      <p:pic>
        <p:nvPicPr>
          <p:cNvPr id="67" name="Graphic 66" descr="Man with solid fill">
            <a:extLst>
              <a:ext uri="{FF2B5EF4-FFF2-40B4-BE49-F238E27FC236}">
                <a16:creationId xmlns:a16="http://schemas.microsoft.com/office/drawing/2014/main" id="{DD716C67-AB1E-48BB-9202-1F8D073964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97513" y="3183148"/>
            <a:ext cx="461888" cy="461888"/>
          </a:xfrm>
          <a:prstGeom prst="rect">
            <a:avLst/>
          </a:prstGeom>
        </p:spPr>
      </p:pic>
      <p:pic>
        <p:nvPicPr>
          <p:cNvPr id="68" name="Graphic 67" descr="Man with solid fill">
            <a:extLst>
              <a:ext uri="{FF2B5EF4-FFF2-40B4-BE49-F238E27FC236}">
                <a16:creationId xmlns:a16="http://schemas.microsoft.com/office/drawing/2014/main" id="{5F5C37E2-E7F5-4E3A-8BFC-24FEAA86C68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736317" y="3660212"/>
            <a:ext cx="461888" cy="461888"/>
          </a:xfrm>
          <a:prstGeom prst="rect">
            <a:avLst/>
          </a:prstGeom>
        </p:spPr>
      </p:pic>
      <p:pic>
        <p:nvPicPr>
          <p:cNvPr id="69" name="Graphic 68" descr="Man with solid fill">
            <a:extLst>
              <a:ext uri="{FF2B5EF4-FFF2-40B4-BE49-F238E27FC236}">
                <a16:creationId xmlns:a16="http://schemas.microsoft.com/office/drawing/2014/main" id="{1C8281C8-BDD2-4D8B-8245-FFCFCA9E3F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54085" y="3181356"/>
            <a:ext cx="461888" cy="461888"/>
          </a:xfrm>
          <a:prstGeom prst="rect">
            <a:avLst/>
          </a:prstGeom>
        </p:spPr>
      </p:pic>
      <p:pic>
        <p:nvPicPr>
          <p:cNvPr id="70" name="Graphic 69" descr="Man with solid fill">
            <a:extLst>
              <a:ext uri="{FF2B5EF4-FFF2-40B4-BE49-F238E27FC236}">
                <a16:creationId xmlns:a16="http://schemas.microsoft.com/office/drawing/2014/main" id="{82458135-3138-439D-BEAA-319FBFBB7EA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291475" y="3028197"/>
            <a:ext cx="461888" cy="461888"/>
          </a:xfrm>
          <a:prstGeom prst="rect">
            <a:avLst/>
          </a:prstGeom>
        </p:spPr>
      </p:pic>
      <p:pic>
        <p:nvPicPr>
          <p:cNvPr id="71" name="Graphic 70" descr="Man with solid fill">
            <a:extLst>
              <a:ext uri="{FF2B5EF4-FFF2-40B4-BE49-F238E27FC236}">
                <a16:creationId xmlns:a16="http://schemas.microsoft.com/office/drawing/2014/main" id="{337AF053-7340-4AD2-A995-43CD6AE03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91920" y="3487015"/>
            <a:ext cx="461888" cy="461888"/>
          </a:xfrm>
          <a:prstGeom prst="rect">
            <a:avLst/>
          </a:prstGeom>
        </p:spPr>
      </p:pic>
      <p:pic>
        <p:nvPicPr>
          <p:cNvPr id="72" name="Graphic 71" descr="Man with solid fill">
            <a:extLst>
              <a:ext uri="{FF2B5EF4-FFF2-40B4-BE49-F238E27FC236}">
                <a16:creationId xmlns:a16="http://schemas.microsoft.com/office/drawing/2014/main" id="{7E531E48-2EBE-416B-B45A-CB8F57169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4708" y="3590872"/>
            <a:ext cx="461888" cy="461888"/>
          </a:xfrm>
          <a:prstGeom prst="rect">
            <a:avLst/>
          </a:prstGeom>
        </p:spPr>
      </p:pic>
      <p:pic>
        <p:nvPicPr>
          <p:cNvPr id="73" name="Graphic 72" descr="Man with solid fill">
            <a:extLst>
              <a:ext uri="{FF2B5EF4-FFF2-40B4-BE49-F238E27FC236}">
                <a16:creationId xmlns:a16="http://schemas.microsoft.com/office/drawing/2014/main" id="{B1AEE43F-686C-48DE-8D03-A4A5E2C7AE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51145" y="3957039"/>
            <a:ext cx="461888" cy="461888"/>
          </a:xfrm>
          <a:prstGeom prst="rect">
            <a:avLst/>
          </a:prstGeom>
        </p:spPr>
      </p:pic>
      <p:pic>
        <p:nvPicPr>
          <p:cNvPr id="74" name="Graphic 73" descr="Man with solid fill">
            <a:extLst>
              <a:ext uri="{FF2B5EF4-FFF2-40B4-BE49-F238E27FC236}">
                <a16:creationId xmlns:a16="http://schemas.microsoft.com/office/drawing/2014/main" id="{CB8B9FED-D78D-4978-910E-D974AD5E5D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93172" y="4004900"/>
            <a:ext cx="461888" cy="461888"/>
          </a:xfrm>
          <a:prstGeom prst="rect">
            <a:avLst/>
          </a:prstGeom>
        </p:spPr>
      </p:pic>
      <p:pic>
        <p:nvPicPr>
          <p:cNvPr id="75" name="Graphic 74" descr="Man with solid fill">
            <a:extLst>
              <a:ext uri="{FF2B5EF4-FFF2-40B4-BE49-F238E27FC236}">
                <a16:creationId xmlns:a16="http://schemas.microsoft.com/office/drawing/2014/main" id="{0F46705F-5F63-4B00-B050-F72200295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69939" y="4288251"/>
            <a:ext cx="461888" cy="461888"/>
          </a:xfrm>
          <a:prstGeom prst="rect">
            <a:avLst/>
          </a:prstGeom>
        </p:spPr>
      </p:pic>
      <p:pic>
        <p:nvPicPr>
          <p:cNvPr id="76" name="Graphic 75" descr="Man with solid fill">
            <a:extLst>
              <a:ext uri="{FF2B5EF4-FFF2-40B4-BE49-F238E27FC236}">
                <a16:creationId xmlns:a16="http://schemas.microsoft.com/office/drawing/2014/main" id="{28028D98-4C3A-46B3-B339-9DEA5C8FEA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405899" y="3557655"/>
            <a:ext cx="461888" cy="461888"/>
          </a:xfrm>
          <a:prstGeom prst="rect">
            <a:avLst/>
          </a:prstGeom>
        </p:spPr>
      </p:pic>
      <p:pic>
        <p:nvPicPr>
          <p:cNvPr id="77" name="Graphic 76" descr="Man with solid fill">
            <a:extLst>
              <a:ext uri="{FF2B5EF4-FFF2-40B4-BE49-F238E27FC236}">
                <a16:creationId xmlns:a16="http://schemas.microsoft.com/office/drawing/2014/main" id="{50456FAD-06BD-4AB3-9A38-CEFFA743A12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594725" y="3309623"/>
            <a:ext cx="461888" cy="461888"/>
          </a:xfrm>
          <a:prstGeom prst="rect">
            <a:avLst/>
          </a:prstGeom>
        </p:spPr>
      </p:pic>
      <p:pic>
        <p:nvPicPr>
          <p:cNvPr id="78" name="Graphic 77" descr="Man with solid fill">
            <a:extLst>
              <a:ext uri="{FF2B5EF4-FFF2-40B4-BE49-F238E27FC236}">
                <a16:creationId xmlns:a16="http://schemas.microsoft.com/office/drawing/2014/main" id="{CCF10E00-A3CB-400E-BEA4-12201561C71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594725" y="4181104"/>
            <a:ext cx="461888" cy="461888"/>
          </a:xfrm>
          <a:prstGeom prst="rect">
            <a:avLst/>
          </a:prstGeom>
        </p:spPr>
      </p:pic>
      <p:pic>
        <p:nvPicPr>
          <p:cNvPr id="79" name="Graphic 78" descr="Man with solid fill">
            <a:extLst>
              <a:ext uri="{FF2B5EF4-FFF2-40B4-BE49-F238E27FC236}">
                <a16:creationId xmlns:a16="http://schemas.microsoft.com/office/drawing/2014/main" id="{6EAF1DA7-8E7C-41B2-A0E0-5719FE16B75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783552" y="3933072"/>
            <a:ext cx="461888" cy="461888"/>
          </a:xfrm>
          <a:prstGeom prst="rect">
            <a:avLst/>
          </a:prstGeom>
        </p:spPr>
      </p:pic>
      <p:pic>
        <p:nvPicPr>
          <p:cNvPr id="80" name="Graphic 79" descr="Man with solid fill">
            <a:extLst>
              <a:ext uri="{FF2B5EF4-FFF2-40B4-BE49-F238E27FC236}">
                <a16:creationId xmlns:a16="http://schemas.microsoft.com/office/drawing/2014/main" id="{8592D018-D2FC-4CDE-BE5E-EC766942E9D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874184" y="3471184"/>
            <a:ext cx="461888" cy="461888"/>
          </a:xfrm>
          <a:prstGeom prst="rect">
            <a:avLst/>
          </a:prstGeom>
        </p:spPr>
      </p:pic>
      <p:pic>
        <p:nvPicPr>
          <p:cNvPr id="81" name="Graphic 80" descr="Man with solid fill">
            <a:extLst>
              <a:ext uri="{FF2B5EF4-FFF2-40B4-BE49-F238E27FC236}">
                <a16:creationId xmlns:a16="http://schemas.microsoft.com/office/drawing/2014/main" id="{0E388857-96B1-48D3-89E8-C651B510E39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921855" y="2931973"/>
            <a:ext cx="461888" cy="461888"/>
          </a:xfrm>
          <a:prstGeom prst="rect">
            <a:avLst/>
          </a:prstGeom>
        </p:spPr>
      </p:pic>
      <p:pic>
        <p:nvPicPr>
          <p:cNvPr id="82" name="Graphic 81" descr="Man with solid fill">
            <a:extLst>
              <a:ext uri="{FF2B5EF4-FFF2-40B4-BE49-F238E27FC236}">
                <a16:creationId xmlns:a16="http://schemas.microsoft.com/office/drawing/2014/main" id="{CCC22EFB-4066-46E0-AA13-4868EDD9E93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343728" y="3110587"/>
            <a:ext cx="461888" cy="461888"/>
          </a:xfrm>
          <a:prstGeom prst="rect">
            <a:avLst/>
          </a:prstGeom>
        </p:spPr>
      </p:pic>
      <p:pic>
        <p:nvPicPr>
          <p:cNvPr id="83" name="Graphic 82" descr="Man with solid fill">
            <a:extLst>
              <a:ext uri="{FF2B5EF4-FFF2-40B4-BE49-F238E27FC236}">
                <a16:creationId xmlns:a16="http://schemas.microsoft.com/office/drawing/2014/main" id="{D07C13E6-61F8-489A-A414-D84436EB30D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782023" y="3497100"/>
            <a:ext cx="461888" cy="461888"/>
          </a:xfrm>
          <a:prstGeom prst="rect">
            <a:avLst/>
          </a:prstGeom>
        </p:spPr>
      </p:pic>
      <p:pic>
        <p:nvPicPr>
          <p:cNvPr id="84" name="Graphic 83" descr="Man with solid fill">
            <a:extLst>
              <a:ext uri="{FF2B5EF4-FFF2-40B4-BE49-F238E27FC236}">
                <a16:creationId xmlns:a16="http://schemas.microsoft.com/office/drawing/2014/main" id="{DDD259E7-3F00-4337-AE38-685CC98E862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271620" y="3643244"/>
            <a:ext cx="461888" cy="461888"/>
          </a:xfrm>
          <a:prstGeom prst="rect">
            <a:avLst/>
          </a:prstGeom>
        </p:spPr>
      </p:pic>
      <p:pic>
        <p:nvPicPr>
          <p:cNvPr id="85" name="Graphic 84" descr="Man with solid fill">
            <a:extLst>
              <a:ext uri="{FF2B5EF4-FFF2-40B4-BE49-F238E27FC236}">
                <a16:creationId xmlns:a16="http://schemas.microsoft.com/office/drawing/2014/main" id="{AF61A1D4-8346-46DB-A952-E754C3AB500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609975" y="3903864"/>
            <a:ext cx="461888" cy="461888"/>
          </a:xfrm>
          <a:prstGeom prst="rect">
            <a:avLst/>
          </a:prstGeom>
        </p:spPr>
      </p:pic>
      <p:pic>
        <p:nvPicPr>
          <p:cNvPr id="86" name="Graphic 85" descr="Man with solid fill">
            <a:extLst>
              <a:ext uri="{FF2B5EF4-FFF2-40B4-BE49-F238E27FC236}">
                <a16:creationId xmlns:a16="http://schemas.microsoft.com/office/drawing/2014/main" id="{9BB525C5-C000-4070-9DD1-42E6291FD62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087561" y="4164016"/>
            <a:ext cx="461888" cy="461888"/>
          </a:xfrm>
          <a:prstGeom prst="rect">
            <a:avLst/>
          </a:prstGeom>
        </p:spPr>
      </p:pic>
      <p:pic>
        <p:nvPicPr>
          <p:cNvPr id="87" name="Graphic 86" descr="Man with solid fill">
            <a:extLst>
              <a:ext uri="{FF2B5EF4-FFF2-40B4-BE49-F238E27FC236}">
                <a16:creationId xmlns:a16="http://schemas.microsoft.com/office/drawing/2014/main" id="{D1B62A24-59A0-4456-B3A2-0DFD71D5A02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404529" y="4354515"/>
            <a:ext cx="461888" cy="461888"/>
          </a:xfrm>
          <a:prstGeom prst="rect">
            <a:avLst/>
          </a:prstGeom>
        </p:spPr>
      </p:pic>
      <p:pic>
        <p:nvPicPr>
          <p:cNvPr id="88" name="Graphic 87" descr="Man with solid fill">
            <a:extLst>
              <a:ext uri="{FF2B5EF4-FFF2-40B4-BE49-F238E27FC236}">
                <a16:creationId xmlns:a16="http://schemas.microsoft.com/office/drawing/2014/main" id="{006B50CE-DA9B-46AA-96F7-B1AADD4361A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931936" y="4141780"/>
            <a:ext cx="461888" cy="461888"/>
          </a:xfrm>
          <a:prstGeom prst="rect">
            <a:avLst/>
          </a:prstGeom>
        </p:spPr>
      </p:pic>
      <p:pic>
        <p:nvPicPr>
          <p:cNvPr id="89" name="Graphic 88" descr="Man with solid fill">
            <a:extLst>
              <a:ext uri="{FF2B5EF4-FFF2-40B4-BE49-F238E27FC236}">
                <a16:creationId xmlns:a16="http://schemas.microsoft.com/office/drawing/2014/main" id="{44EC8D03-CB6B-4AC3-BE83-77DA702510B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855932" y="4563481"/>
            <a:ext cx="461888" cy="461888"/>
          </a:xfrm>
          <a:prstGeom prst="rect">
            <a:avLst/>
          </a:prstGeom>
        </p:spPr>
      </p:pic>
      <p:pic>
        <p:nvPicPr>
          <p:cNvPr id="90" name="Graphic 89" descr="Man with solid fill">
            <a:extLst>
              <a:ext uri="{FF2B5EF4-FFF2-40B4-BE49-F238E27FC236}">
                <a16:creationId xmlns:a16="http://schemas.microsoft.com/office/drawing/2014/main" id="{36D584C1-DC2E-4BEE-AA00-D9146DA76D4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368317" y="4050368"/>
            <a:ext cx="461888" cy="461888"/>
          </a:xfrm>
          <a:prstGeom prst="rect">
            <a:avLst/>
          </a:prstGeom>
        </p:spPr>
      </p:pic>
      <p:pic>
        <p:nvPicPr>
          <p:cNvPr id="91" name="Graphic 90" descr="Man with solid fill">
            <a:extLst>
              <a:ext uri="{FF2B5EF4-FFF2-40B4-BE49-F238E27FC236}">
                <a16:creationId xmlns:a16="http://schemas.microsoft.com/office/drawing/2014/main" id="{5D774E32-6F00-44ED-99AC-90D9EE18B36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132744" y="3676632"/>
            <a:ext cx="461888" cy="461888"/>
          </a:xfrm>
          <a:prstGeom prst="rect">
            <a:avLst/>
          </a:prstGeom>
        </p:spPr>
      </p:pic>
      <p:pic>
        <p:nvPicPr>
          <p:cNvPr id="92" name="Graphic 91" descr="Man with solid fill">
            <a:extLst>
              <a:ext uri="{FF2B5EF4-FFF2-40B4-BE49-F238E27FC236}">
                <a16:creationId xmlns:a16="http://schemas.microsoft.com/office/drawing/2014/main" id="{B9B793A6-6A2C-4919-B724-F3955AB4C53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635473" y="3039817"/>
            <a:ext cx="461888" cy="461888"/>
          </a:xfrm>
          <a:prstGeom prst="rect">
            <a:avLst/>
          </a:prstGeom>
        </p:spPr>
      </p:pic>
      <p:sp>
        <p:nvSpPr>
          <p:cNvPr id="93" name="Arc 92">
            <a:extLst>
              <a:ext uri="{FF2B5EF4-FFF2-40B4-BE49-F238E27FC236}">
                <a16:creationId xmlns:a16="http://schemas.microsoft.com/office/drawing/2014/main" id="{66E66D6C-6DC6-4DA4-832F-F71A5CC27AFE}"/>
              </a:ext>
            </a:extLst>
          </p:cNvPr>
          <p:cNvSpPr/>
          <p:nvPr/>
        </p:nvSpPr>
        <p:spPr>
          <a:xfrm>
            <a:off x="497059" y="2372725"/>
            <a:ext cx="8377125" cy="944728"/>
          </a:xfrm>
          <a:prstGeom prst="arc">
            <a:avLst>
              <a:gd name="adj1" fmla="val 13592056"/>
              <a:gd name="adj2" fmla="val 21525747"/>
            </a:avLst>
          </a:prstGeom>
          <a:ln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 dirty="0">
              <a:solidFill>
                <a:srgbClr val="FFFFFF">
                  <a:lumMod val="85000"/>
                </a:srgbClr>
              </a:solidFill>
              <a:latin typeface="Montserrat"/>
              <a:sym typeface="Arial"/>
            </a:endParaRPr>
          </a:p>
        </p:txBody>
      </p:sp>
      <p:sp>
        <p:nvSpPr>
          <p:cNvPr id="94" name="Arc 93">
            <a:extLst>
              <a:ext uri="{FF2B5EF4-FFF2-40B4-BE49-F238E27FC236}">
                <a16:creationId xmlns:a16="http://schemas.microsoft.com/office/drawing/2014/main" id="{E434D875-F828-415D-82C2-84CBB4314D94}"/>
              </a:ext>
            </a:extLst>
          </p:cNvPr>
          <p:cNvSpPr/>
          <p:nvPr/>
        </p:nvSpPr>
        <p:spPr>
          <a:xfrm flipH="1" flipV="1">
            <a:off x="497059" y="4802295"/>
            <a:ext cx="8377125" cy="944728"/>
          </a:xfrm>
          <a:prstGeom prst="arc">
            <a:avLst>
              <a:gd name="adj1" fmla="val 10832595"/>
              <a:gd name="adj2" fmla="val 18996999"/>
            </a:avLst>
          </a:prstGeom>
          <a:ln>
            <a:solidFill>
              <a:schemeClr val="bg2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 dirty="0">
              <a:solidFill>
                <a:srgbClr val="FFFFFF">
                  <a:lumMod val="85000"/>
                </a:srgbClr>
              </a:solidFill>
              <a:latin typeface="Montserrat"/>
              <a:sym typeface="Arial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FED7B32-0E6B-4F05-9530-508CB4D6CED0}"/>
              </a:ext>
            </a:extLst>
          </p:cNvPr>
          <p:cNvSpPr/>
          <p:nvPr/>
        </p:nvSpPr>
        <p:spPr>
          <a:xfrm>
            <a:off x="663756" y="609937"/>
            <a:ext cx="4580741" cy="1025987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5867" b="1" kern="0" dirty="0">
                <a:ln w="9525">
                  <a:solidFill>
                    <a:srgbClr val="FFFFFF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latin typeface="Montserrat"/>
                <a:cs typeface="Arial"/>
                <a:sym typeface="Arial"/>
              </a:rPr>
              <a:t>Population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A12702F-228A-498E-A0DF-A0AC8DDFFA51}"/>
              </a:ext>
            </a:extLst>
          </p:cNvPr>
          <p:cNvSpPr/>
          <p:nvPr/>
        </p:nvSpPr>
        <p:spPr>
          <a:xfrm>
            <a:off x="7784266" y="614305"/>
            <a:ext cx="3198953" cy="1025987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5867" b="1" kern="0" dirty="0">
                <a:ln w="12700">
                  <a:solidFill>
                    <a:srgbClr val="FFFFFF">
                      <a:lumMod val="65000"/>
                    </a:srgbClr>
                  </a:solidFill>
                  <a:prstDash val="solid"/>
                </a:ln>
                <a:solidFill>
                  <a:srgbClr val="FFFFFF">
                    <a:lumMod val="85000"/>
                  </a:srgbClr>
                </a:solidFill>
                <a:effectLst>
                  <a:outerShdw dist="38100" dir="2640000" algn="bl" rotWithShape="0">
                    <a:srgbClr val="FFFFFF">
                      <a:lumMod val="75000"/>
                    </a:srgbClr>
                  </a:outerShdw>
                </a:effectLst>
                <a:latin typeface="Montserrat"/>
                <a:cs typeface="Arial"/>
                <a:sym typeface="Arial"/>
              </a:rPr>
              <a:t>Sample</a:t>
            </a:r>
            <a:endParaRPr lang="en-US" sz="5867" b="1" kern="0" dirty="0">
              <a:ln w="12700">
                <a:solidFill>
                  <a:srgbClr val="FFFFFF">
                    <a:lumMod val="65000"/>
                  </a:srgbClr>
                </a:solidFill>
                <a:prstDash val="solid"/>
              </a:ln>
              <a:solidFill>
                <a:srgbClr val="FFFFFF">
                  <a:lumMod val="85000"/>
                </a:srgbClr>
              </a:solidFill>
              <a:effectLst>
                <a:outerShdw dist="38100" dir="2640000" algn="bl" rotWithShape="0">
                  <a:srgbClr val="FFFFFF">
                    <a:lumMod val="75000"/>
                  </a:srgbClr>
                </a:outerShdw>
              </a:effectLst>
              <a:latin typeface="Arial"/>
              <a:cs typeface="Arial"/>
              <a:sym typeface="Arial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CF90F06-AEE8-4406-9381-9741C0956253}"/>
              </a:ext>
            </a:extLst>
          </p:cNvPr>
          <p:cNvSpPr/>
          <p:nvPr/>
        </p:nvSpPr>
        <p:spPr>
          <a:xfrm>
            <a:off x="4793870" y="2433700"/>
            <a:ext cx="2685277" cy="615553"/>
          </a:xfrm>
          <a:prstGeom prst="rect">
            <a:avLst/>
          </a:prstGeom>
          <a:noFill/>
          <a:ln>
            <a:noFill/>
          </a:ln>
        </p:spPr>
        <p:txBody>
          <a:bodyPr wrap="square" lIns="121920" tIns="60960" rIns="121920" bIns="6096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3200" kern="0" dirty="0">
                <a:ln w="0"/>
                <a:solidFill>
                  <a:srgbClr val="FFFFFF">
                    <a:lumMod val="85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"/>
                <a:cs typeface="Arial"/>
                <a:sym typeface="Arial"/>
              </a:rPr>
              <a:t>Sampling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53DAA-3688-4DD3-9FDB-98E3C09C8D11}"/>
              </a:ext>
            </a:extLst>
          </p:cNvPr>
          <p:cNvSpPr/>
          <p:nvPr/>
        </p:nvSpPr>
        <p:spPr>
          <a:xfrm>
            <a:off x="4793870" y="5030659"/>
            <a:ext cx="2685277" cy="615553"/>
          </a:xfrm>
          <a:prstGeom prst="rect">
            <a:avLst/>
          </a:prstGeom>
          <a:noFill/>
          <a:ln>
            <a:noFill/>
          </a:ln>
        </p:spPr>
        <p:txBody>
          <a:bodyPr wrap="square" lIns="121920" tIns="60960" rIns="121920" bIns="6096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3200" kern="0" dirty="0">
                <a:ln w="0"/>
                <a:solidFill>
                  <a:srgbClr val="85D5E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"/>
                <a:cs typeface="Arial"/>
                <a:sym typeface="Arial"/>
              </a:rPr>
              <a:t>Inference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62046E-A55F-4B0C-85D0-EAB25A74D43B}"/>
              </a:ext>
            </a:extLst>
          </p:cNvPr>
          <p:cNvSpPr/>
          <p:nvPr/>
        </p:nvSpPr>
        <p:spPr>
          <a:xfrm>
            <a:off x="457769" y="5947449"/>
            <a:ext cx="4992712" cy="697563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3733" b="1" kern="0" dirty="0">
                <a:ln w="9525">
                  <a:solidFill>
                    <a:srgbClr val="FFFFFF"/>
                  </a:solidFill>
                  <a:prstDash val="solid"/>
                </a:ln>
                <a:solidFill>
                  <a:srgbClr val="0097A7"/>
                </a:solidFill>
                <a:effectLst>
                  <a:outerShdw blurRad="12700" dist="38100" dir="2700000" algn="tl" rotWithShape="0">
                    <a:srgbClr val="0097A7">
                      <a:lumMod val="60000"/>
                      <a:lumOff val="40000"/>
                    </a:srgbClr>
                  </a:outerShdw>
                </a:effectLst>
                <a:latin typeface="Montserrat"/>
                <a:cs typeface="Arial"/>
                <a:sym typeface="Arial"/>
              </a:rPr>
              <a:t>Inferential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peech Bubble: Rectangle with Corners Rounded 2">
                <a:extLst>
                  <a:ext uri="{FF2B5EF4-FFF2-40B4-BE49-F238E27FC236}">
                    <a16:creationId xmlns:a16="http://schemas.microsoft.com/office/drawing/2014/main" id="{50855B39-833F-2BA6-9216-970483A8D740}"/>
                  </a:ext>
                </a:extLst>
              </p:cNvPr>
              <p:cNvSpPr/>
              <p:nvPr/>
            </p:nvSpPr>
            <p:spPr>
              <a:xfrm>
                <a:off x="907091" y="2835473"/>
                <a:ext cx="3060170" cy="1824871"/>
              </a:xfrm>
              <a:prstGeom prst="wedgeRoundRectCallout">
                <a:avLst>
                  <a:gd name="adj1" fmla="val 11226"/>
                  <a:gd name="adj2" fmla="val 117306"/>
                  <a:gd name="adj3" fmla="val 16667"/>
                </a:avLst>
              </a:prstGeom>
              <a:solidFill>
                <a:schemeClr val="accent5">
                  <a:alpha val="89804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P-value, 95% confidence interval, statistical tests (e.g., T-test,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dirty="0"/>
                  <a:t> test... etc.)</a:t>
                </a:r>
              </a:p>
            </p:txBody>
          </p:sp>
        </mc:Choice>
        <mc:Fallback xmlns="">
          <p:sp>
            <p:nvSpPr>
              <p:cNvPr id="3" name="Speech Bubble: Rectangle with Corners Rounded 2">
                <a:extLst>
                  <a:ext uri="{FF2B5EF4-FFF2-40B4-BE49-F238E27FC236}">
                    <a16:creationId xmlns:a16="http://schemas.microsoft.com/office/drawing/2014/main" id="{50855B39-833F-2BA6-9216-970483A8D7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091" y="2835473"/>
                <a:ext cx="3060170" cy="1824871"/>
              </a:xfrm>
              <a:prstGeom prst="wedgeRoundRectCallout">
                <a:avLst>
                  <a:gd name="adj1" fmla="val 11226"/>
                  <a:gd name="adj2" fmla="val 117306"/>
                  <a:gd name="adj3" fmla="val 16667"/>
                </a:avLst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039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17C04-916B-501D-25B4-E38A8BB92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|	Descriptive Statistics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A5EE5-AC4F-84CB-7974-EE6D5CE68E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19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902C3B-1D86-CEC3-6C9C-96F2275C6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Data: measurements or observations on “units of observation”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E987D1-C865-4930-29DB-55B5026D57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610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583AC-367D-915C-D94B-8639F62CD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11C956B-EB5E-B7FB-979A-AA4F0A2A35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6340042"/>
              </p:ext>
            </p:extLst>
          </p:nvPr>
        </p:nvGraphicFramePr>
        <p:xfrm>
          <a:off x="838200" y="419100"/>
          <a:ext cx="10515600" cy="6086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968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E20F3-7437-F21D-9F2D-E88060883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7A28E18-9D6C-B09B-786B-4DB7782E8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7596500"/>
              </p:ext>
            </p:extLst>
          </p:nvPr>
        </p:nvGraphicFramePr>
        <p:xfrm>
          <a:off x="838200" y="419100"/>
          <a:ext cx="10515600" cy="6086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8934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21A95-4E2C-DBE9-91E5-A19A685BB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E1205F7-88FE-A510-A764-7C393477B8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6448377"/>
              </p:ext>
            </p:extLst>
          </p:nvPr>
        </p:nvGraphicFramePr>
        <p:xfrm>
          <a:off x="838200" y="419100"/>
          <a:ext cx="10515600" cy="6086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6074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B7E62-B448-C84B-9DA8-6ED7A94C9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9DD0B84-A8D9-39B5-CC80-81876240AA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5896892"/>
              </p:ext>
            </p:extLst>
          </p:nvPr>
        </p:nvGraphicFramePr>
        <p:xfrm>
          <a:off x="838200" y="419100"/>
          <a:ext cx="10515600" cy="6086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636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B7F53A-C6AA-DF48-2FDA-E01031F08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600" dirty="0"/>
              <a:t>Descriptive Statistics for </a:t>
            </a:r>
            <a:br>
              <a:rPr lang="en-US" sz="2600" dirty="0"/>
            </a:br>
            <a:r>
              <a:rPr lang="en-US" sz="2600" b="1" dirty="0">
                <a:solidFill>
                  <a:srgbClr val="0070C0"/>
                </a:solidFill>
              </a:rPr>
              <a:t>Categorical</a:t>
            </a:r>
            <a:r>
              <a:rPr lang="en-US" sz="2600" b="1" dirty="0"/>
              <a:t> </a:t>
            </a:r>
            <a:r>
              <a:rPr lang="en-US" sz="2600" dirty="0"/>
              <a:t>Variables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E0B5737-AFE0-7F1E-87DD-DD575F5262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301694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5059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A3252-42A0-5FE8-492D-A472AFA7E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|	Indicators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90290-0F9A-783D-D738-A91DD36D5B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722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EC4C5-09FE-5CDC-C5D9-F31687CD1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F802D3-2AF0-AA25-F80F-B1B6D26E8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Indicators by</a:t>
            </a:r>
            <a:br>
              <a:rPr lang="en-US" dirty="0"/>
            </a:br>
            <a:r>
              <a:rPr lang="en-US" dirty="0"/>
              <a:t>Purpose of the Analysis</a:t>
            </a:r>
          </a:p>
        </p:txBody>
      </p:sp>
      <p:sp>
        <p:nvSpPr>
          <p:cNvPr id="62" name="Google Shape;239;p46">
            <a:extLst>
              <a:ext uri="{FF2B5EF4-FFF2-40B4-BE49-F238E27FC236}">
                <a16:creationId xmlns:a16="http://schemas.microsoft.com/office/drawing/2014/main" id="{6B8F0048-174C-BE7B-2A8C-FA048EC27FD5}"/>
              </a:ext>
            </a:extLst>
          </p:cNvPr>
          <p:cNvSpPr txBox="1">
            <a:spLocks/>
          </p:cNvSpPr>
          <p:nvPr/>
        </p:nvSpPr>
        <p:spPr>
          <a:xfrm>
            <a:off x="2751450" y="3429000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ExtraBold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sym typeface="Montserrat ExtraBold"/>
              </a:rPr>
              <a:t>Measures of Occurrence</a:t>
            </a:r>
          </a:p>
        </p:txBody>
      </p:sp>
      <p:sp>
        <p:nvSpPr>
          <p:cNvPr id="63" name="Google Shape;240;p46">
            <a:extLst>
              <a:ext uri="{FF2B5EF4-FFF2-40B4-BE49-F238E27FC236}">
                <a16:creationId xmlns:a16="http://schemas.microsoft.com/office/drawing/2014/main" id="{3EDFCA96-F807-D2A3-A0ED-DC975B08E7E4}"/>
              </a:ext>
            </a:extLst>
          </p:cNvPr>
          <p:cNvSpPr txBox="1">
            <a:spLocks/>
          </p:cNvSpPr>
          <p:nvPr/>
        </p:nvSpPr>
        <p:spPr>
          <a:xfrm>
            <a:off x="2316824" y="4258550"/>
            <a:ext cx="2936252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sym typeface="Montserrat"/>
              </a:rPr>
              <a:t>Describe how commonly a phenomenon</a:t>
            </a:r>
            <a:r>
              <a:rPr kumimoji="0" lang="en" sz="2000" b="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sym typeface="Montserrat"/>
              </a:rPr>
              <a:t> occurs e.g., </a:t>
            </a: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sym typeface="Montserrat"/>
              </a:rPr>
              <a:t>prevalence, incidence, mortality… etc.</a:t>
            </a:r>
          </a:p>
        </p:txBody>
      </p:sp>
      <p:cxnSp>
        <p:nvCxnSpPr>
          <p:cNvPr id="66" name="Google Shape;243;p46">
            <a:extLst>
              <a:ext uri="{FF2B5EF4-FFF2-40B4-BE49-F238E27FC236}">
                <a16:creationId xmlns:a16="http://schemas.microsoft.com/office/drawing/2014/main" id="{34A0127E-30E2-1E68-6A2D-CC59BFFC8A8F}"/>
              </a:ext>
            </a:extLst>
          </p:cNvPr>
          <p:cNvCxnSpPr/>
          <p:nvPr/>
        </p:nvCxnSpPr>
        <p:spPr>
          <a:xfrm>
            <a:off x="3639528" y="4194573"/>
            <a:ext cx="271800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7" name="Google Shape;244;p46">
            <a:extLst>
              <a:ext uri="{FF2B5EF4-FFF2-40B4-BE49-F238E27FC236}">
                <a16:creationId xmlns:a16="http://schemas.microsoft.com/office/drawing/2014/main" id="{D9BA4924-5B59-9DA5-767E-4EB9C39950EB}"/>
              </a:ext>
            </a:extLst>
          </p:cNvPr>
          <p:cNvSpPr/>
          <p:nvPr/>
        </p:nvSpPr>
        <p:spPr>
          <a:xfrm>
            <a:off x="3442653" y="2548175"/>
            <a:ext cx="684600" cy="684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70" name="Graphic 69" descr="Abacus with solid fill">
            <a:extLst>
              <a:ext uri="{FF2B5EF4-FFF2-40B4-BE49-F238E27FC236}">
                <a16:creationId xmlns:a16="http://schemas.microsoft.com/office/drawing/2014/main" id="{54982973-F3B7-F799-6827-148B2C8CE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490522" y="2596040"/>
            <a:ext cx="588856" cy="58885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E0D1FAB-E6D8-E6F5-00E0-BA8EE3BE2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Mohamed Albirair, MBBS, PhD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AE063D-28C7-2BC1-2159-841131CA1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12AC9-9E42-4E1A-B167-37D7717DD490}" type="slidenum">
              <a:rPr lang="en-US" smtClean="0"/>
              <a:t>26</a:t>
            </a:fld>
            <a:endParaRPr lang="en-US"/>
          </a:p>
        </p:txBody>
      </p:sp>
      <p:sp>
        <p:nvSpPr>
          <p:cNvPr id="10" name="Google Shape;239;p46">
            <a:extLst>
              <a:ext uri="{FF2B5EF4-FFF2-40B4-BE49-F238E27FC236}">
                <a16:creationId xmlns:a16="http://schemas.microsoft.com/office/drawing/2014/main" id="{EE9EF6FA-1C56-D7B0-3D66-C810A3A38E96}"/>
              </a:ext>
            </a:extLst>
          </p:cNvPr>
          <p:cNvSpPr txBox="1">
            <a:spLocks/>
          </p:cNvSpPr>
          <p:nvPr/>
        </p:nvSpPr>
        <p:spPr>
          <a:xfrm>
            <a:off x="7373552" y="3429000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ExtraBold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sym typeface="Montserrat ExtraBold"/>
              </a:rPr>
              <a:t>Measure of Association</a:t>
            </a:r>
          </a:p>
        </p:txBody>
      </p:sp>
      <p:sp>
        <p:nvSpPr>
          <p:cNvPr id="11" name="Google Shape;240;p46">
            <a:extLst>
              <a:ext uri="{FF2B5EF4-FFF2-40B4-BE49-F238E27FC236}">
                <a16:creationId xmlns:a16="http://schemas.microsoft.com/office/drawing/2014/main" id="{6F2D6CEC-A858-8428-0220-77C7F2822F61}"/>
              </a:ext>
            </a:extLst>
          </p:cNvPr>
          <p:cNvSpPr txBox="1">
            <a:spLocks/>
          </p:cNvSpPr>
          <p:nvPr/>
        </p:nvSpPr>
        <p:spPr>
          <a:xfrm>
            <a:off x="6938926" y="4258550"/>
            <a:ext cx="2936252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sym typeface="Montserrat"/>
              </a:rPr>
              <a:t>Q</a:t>
            </a: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sym typeface="Montserrat"/>
              </a:rPr>
              <a:t>uantify associations between variables,</a:t>
            </a:r>
            <a:r>
              <a:rPr kumimoji="0" lang="en" sz="2000" b="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sym typeface="Montserrat"/>
              </a:rPr>
              <a:t> i.e., risk factors and diseases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tabLst/>
              <a:defRPr/>
            </a:pPr>
            <a:r>
              <a:rPr kumimoji="0" lang="en" sz="2000" b="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sym typeface="Montserrat"/>
              </a:rPr>
              <a:t>e.g., relative risk, odds ratio… etc.</a:t>
            </a:r>
            <a:endParaRPr kumimoji="0" lang="en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sym typeface="Montserrat"/>
            </a:endParaRPr>
          </a:p>
        </p:txBody>
      </p:sp>
      <p:cxnSp>
        <p:nvCxnSpPr>
          <p:cNvPr id="12" name="Google Shape;243;p46">
            <a:extLst>
              <a:ext uri="{FF2B5EF4-FFF2-40B4-BE49-F238E27FC236}">
                <a16:creationId xmlns:a16="http://schemas.microsoft.com/office/drawing/2014/main" id="{A00E32D9-89FD-A35B-D05D-DA0EB20CD35A}"/>
              </a:ext>
            </a:extLst>
          </p:cNvPr>
          <p:cNvCxnSpPr/>
          <p:nvPr/>
        </p:nvCxnSpPr>
        <p:spPr>
          <a:xfrm>
            <a:off x="8271155" y="4194573"/>
            <a:ext cx="271800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3" name="Google Shape;244;p46">
            <a:extLst>
              <a:ext uri="{FF2B5EF4-FFF2-40B4-BE49-F238E27FC236}">
                <a16:creationId xmlns:a16="http://schemas.microsoft.com/office/drawing/2014/main" id="{D57AA3C1-1099-1C65-5DE3-8554EFCDFC07}"/>
              </a:ext>
            </a:extLst>
          </p:cNvPr>
          <p:cNvSpPr/>
          <p:nvPr/>
        </p:nvSpPr>
        <p:spPr>
          <a:xfrm>
            <a:off x="8064755" y="2548175"/>
            <a:ext cx="684600" cy="684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4" name="Graphic 13" descr="Bar graph with upward trend with solid fill">
            <a:extLst>
              <a:ext uri="{FF2B5EF4-FFF2-40B4-BE49-F238E27FC236}">
                <a16:creationId xmlns:a16="http://schemas.microsoft.com/office/drawing/2014/main" id="{6AA677AD-03CF-279C-A7B8-E00207D4A5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112624" y="2596040"/>
            <a:ext cx="588856" cy="58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18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 build="p"/>
      <p:bldP spid="67" grpId="0" animBg="1"/>
      <p:bldP spid="10" grpId="0"/>
      <p:bldP spid="11" grpId="0" build="p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30C57-F306-5802-6362-B71A4C3A7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AF7C31-9DA7-ED9A-EBED-7AAF4B275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Indicators by</a:t>
            </a:r>
            <a:br>
              <a:rPr lang="en-US" dirty="0"/>
            </a:br>
            <a:r>
              <a:rPr lang="en-US" dirty="0"/>
              <a:t>Mathematical Calculation Approach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7EB786B-A32C-1925-A4D1-35DB2F6FE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Mohamed Albirair, MBBS, PhD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84500-4F19-3290-FB5C-017663772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12AC9-9E42-4E1A-B167-37D7717DD490}" type="slidenum">
              <a:rPr lang="en-US" smtClean="0"/>
              <a:t>27</a:t>
            </a:fld>
            <a:endParaRPr lang="en-US"/>
          </a:p>
        </p:txBody>
      </p:sp>
      <p:sp>
        <p:nvSpPr>
          <p:cNvPr id="5" name="Google Shape;235;p46">
            <a:extLst>
              <a:ext uri="{FF2B5EF4-FFF2-40B4-BE49-F238E27FC236}">
                <a16:creationId xmlns:a16="http://schemas.microsoft.com/office/drawing/2014/main" id="{3C4DB4F9-D906-450F-59BC-1A37F998C344}"/>
              </a:ext>
            </a:extLst>
          </p:cNvPr>
          <p:cNvSpPr txBox="1">
            <a:spLocks/>
          </p:cNvSpPr>
          <p:nvPr/>
        </p:nvSpPr>
        <p:spPr>
          <a:xfrm>
            <a:off x="8852174" y="3429000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ExtraBold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sym typeface="Montserrat ExtraBold"/>
              </a:rPr>
              <a:t>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Google Shape;236;p46">
                <a:extLst>
                  <a:ext uri="{FF2B5EF4-FFF2-40B4-BE49-F238E27FC236}">
                    <a16:creationId xmlns:a16="http://schemas.microsoft.com/office/drawing/2014/main" id="{23A3853F-4312-7E31-94A7-39F925D85A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17548" y="4258550"/>
                <a:ext cx="2936252" cy="123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ontserrat"/>
                  <a:buNone/>
                  <a:defRPr sz="1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9pPr>
              </a:lstStyle>
              <a:p>
                <a:pPr marL="0" lvl="0" indent="0">
                  <a:buClr>
                    <a:srgbClr val="FFFFFF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𝐸𝑣𝑒𝑛𝑡</m:t>
                          </m:r>
                        </m:num>
                        <m:den>
                          <m:r>
                            <a:rPr lang="en-US" sz="20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𝑃𝑒𝑟𝑠𝑜𝑛</m:t>
                          </m:r>
                          <m:r>
                            <a:rPr lang="en-US" sz="20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den>
                      </m:f>
                    </m:oMath>
                  </m:oMathPara>
                </a14:m>
                <a:endParaRPr lang="en-US" sz="2000" kern="0" dirty="0">
                  <a:solidFill>
                    <a:schemeClr val="tx1"/>
                  </a:solidFill>
                  <a:latin typeface="+mn-lt"/>
                </a:endParaRPr>
              </a:p>
              <a:p>
                <a:pPr marL="0" lvl="0" indent="0">
                  <a:buClr>
                    <a:srgbClr val="FFFFFF"/>
                  </a:buClr>
                  <a:defRPr/>
                </a:pPr>
                <a:endParaRPr lang="en-US" sz="2000" kern="0" dirty="0">
                  <a:solidFill>
                    <a:schemeClr val="tx1"/>
                  </a:solidFill>
                  <a:latin typeface="+mn-lt"/>
                </a:endParaRPr>
              </a:p>
              <a:p>
                <a:pPr marL="0" lvl="0" indent="0">
                  <a:buClr>
                    <a:srgbClr val="FFFFFF"/>
                  </a:buClr>
                  <a:defRPr/>
                </a:pPr>
                <a:r>
                  <a:rPr lang="en-US" sz="2000" kern="0" dirty="0">
                    <a:solidFill>
                      <a:schemeClr val="tx1"/>
                    </a:solidFill>
                    <a:latin typeface="+mn-lt"/>
                  </a:rPr>
                  <a:t>What is the annual incidence of PKU among Sudanese children?</a:t>
                </a:r>
              </a:p>
            </p:txBody>
          </p:sp>
        </mc:Choice>
        <mc:Fallback>
          <p:sp>
            <p:nvSpPr>
              <p:cNvPr id="6" name="Google Shape;236;p46">
                <a:extLst>
                  <a:ext uri="{FF2B5EF4-FFF2-40B4-BE49-F238E27FC236}">
                    <a16:creationId xmlns:a16="http://schemas.microsoft.com/office/drawing/2014/main" id="{23A3853F-4312-7E31-94A7-39F925D85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7548" y="4258550"/>
                <a:ext cx="2936252" cy="1235100"/>
              </a:xfrm>
              <a:prstGeom prst="rect">
                <a:avLst/>
              </a:prstGeom>
              <a:blipFill>
                <a:blip r:embed="rId2"/>
                <a:stretch>
                  <a:fillRect l="-830" r="-2282" b="-653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oogle Shape;239;p46">
            <a:extLst>
              <a:ext uri="{FF2B5EF4-FFF2-40B4-BE49-F238E27FC236}">
                <a16:creationId xmlns:a16="http://schemas.microsoft.com/office/drawing/2014/main" id="{A22D4E73-7B96-2DF6-0641-3A46B6E63359}"/>
              </a:ext>
            </a:extLst>
          </p:cNvPr>
          <p:cNvSpPr txBox="1">
            <a:spLocks/>
          </p:cNvSpPr>
          <p:nvPr/>
        </p:nvSpPr>
        <p:spPr>
          <a:xfrm>
            <a:off x="1272826" y="3429000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ExtraBold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sym typeface="Montserrat ExtraBold"/>
              </a:rPr>
              <a:t>Proportion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Google Shape;240;p46">
                <a:extLst>
                  <a:ext uri="{FF2B5EF4-FFF2-40B4-BE49-F238E27FC236}">
                    <a16:creationId xmlns:a16="http://schemas.microsoft.com/office/drawing/2014/main" id="{330A6004-4721-62DD-3E64-6D15996F90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258550"/>
                <a:ext cx="2936252" cy="123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ontserrat"/>
                  <a:buNone/>
                  <a:defRPr sz="1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Montserrat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Montserrat"/>
                            </a:rPr>
                          </m:ctrlPr>
                        </m:fPr>
                        <m:num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Montserrat"/>
                            </a:rPr>
                            <m:t>𝑃𝑎𝑟𝑡</m:t>
                          </m:r>
                        </m:num>
                        <m:den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Montserrat"/>
                            </a:rPr>
                            <m:t>𝑊</m:t>
                          </m:r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Montserrat"/>
                            </a:rPr>
                            <m:t>h</m:t>
                          </m:r>
                          <m:r>
                            <a:rPr kumimoji="0" lang="en-US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Montserrat"/>
                            </a:rPr>
                            <m:t>𝑜𝑙𝑒</m:t>
                          </m:r>
                        </m:den>
                      </m:f>
                    </m:oMath>
                  </m:oMathPara>
                </a14:m>
                <a:endParaRPr kumimoji="0" lang="en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sym typeface="Montserrat"/>
                </a:endParaRPr>
              </a:p>
              <a:p>
                <a:pPr marL="0" lvl="0" indent="0">
                  <a:buClr>
                    <a:srgbClr val="FFFFFF"/>
                  </a:buClr>
                  <a:defRPr/>
                </a:pPr>
                <a:endParaRPr lang="en-US" sz="2000" kern="0" dirty="0">
                  <a:solidFill>
                    <a:schemeClr val="tx1"/>
                  </a:solidFill>
                  <a:latin typeface="+mn-lt"/>
                </a:endParaRPr>
              </a:p>
              <a:p>
                <a:pPr marL="0" lvl="0" indent="0">
                  <a:buClr>
                    <a:srgbClr val="FFFFFF"/>
                  </a:buClr>
                  <a:defRPr/>
                </a:pPr>
                <a:r>
                  <a:rPr lang="en-US" sz="2000" kern="0" dirty="0">
                    <a:solidFill>
                      <a:schemeClr val="tx1"/>
                    </a:solidFill>
                    <a:latin typeface="+mn-lt"/>
                  </a:rPr>
                  <a:t>What is the prevalence of PKU among Sudanese children?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Montserrat"/>
                  <a:buNone/>
                  <a:tabLst/>
                  <a:defRPr/>
                </a:pPr>
                <a:endParaRPr kumimoji="0" lang="en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sym typeface="Montserrat"/>
                </a:endParaRPr>
              </a:p>
            </p:txBody>
          </p:sp>
        </mc:Choice>
        <mc:Fallback>
          <p:sp>
            <p:nvSpPr>
              <p:cNvPr id="8" name="Google Shape;240;p46">
                <a:extLst>
                  <a:ext uri="{FF2B5EF4-FFF2-40B4-BE49-F238E27FC236}">
                    <a16:creationId xmlns:a16="http://schemas.microsoft.com/office/drawing/2014/main" id="{330A6004-4721-62DD-3E64-6D15996F9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258550"/>
                <a:ext cx="2936252" cy="1235100"/>
              </a:xfrm>
              <a:prstGeom prst="rect">
                <a:avLst/>
              </a:prstGeom>
              <a:blipFill>
                <a:blip r:embed="rId3"/>
                <a:stretch>
                  <a:fillRect l="-1247" r="-2703" b="-653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Google Shape;241;p46">
            <a:extLst>
              <a:ext uri="{FF2B5EF4-FFF2-40B4-BE49-F238E27FC236}">
                <a16:creationId xmlns:a16="http://schemas.microsoft.com/office/drawing/2014/main" id="{AFDF6214-55E3-DBCA-9D5C-A309D71121E2}"/>
              </a:ext>
            </a:extLst>
          </p:cNvPr>
          <p:cNvCxnSpPr/>
          <p:nvPr/>
        </p:nvCxnSpPr>
        <p:spPr>
          <a:xfrm>
            <a:off x="9730724" y="4194573"/>
            <a:ext cx="271800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5" name="Google Shape;243;p46">
            <a:extLst>
              <a:ext uri="{FF2B5EF4-FFF2-40B4-BE49-F238E27FC236}">
                <a16:creationId xmlns:a16="http://schemas.microsoft.com/office/drawing/2014/main" id="{13D5B969-1D8B-F425-FE17-639319E8F3B8}"/>
              </a:ext>
            </a:extLst>
          </p:cNvPr>
          <p:cNvCxnSpPr/>
          <p:nvPr/>
        </p:nvCxnSpPr>
        <p:spPr>
          <a:xfrm>
            <a:off x="2160904" y="4194573"/>
            <a:ext cx="271800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6" name="Google Shape;244;p46">
            <a:extLst>
              <a:ext uri="{FF2B5EF4-FFF2-40B4-BE49-F238E27FC236}">
                <a16:creationId xmlns:a16="http://schemas.microsoft.com/office/drawing/2014/main" id="{39A7D6CA-9378-F93D-BF9E-4F9AC957E357}"/>
              </a:ext>
            </a:extLst>
          </p:cNvPr>
          <p:cNvSpPr/>
          <p:nvPr/>
        </p:nvSpPr>
        <p:spPr>
          <a:xfrm>
            <a:off x="1964029" y="2548175"/>
            <a:ext cx="684600" cy="684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Google Shape;245;p46">
            <a:extLst>
              <a:ext uri="{FF2B5EF4-FFF2-40B4-BE49-F238E27FC236}">
                <a16:creationId xmlns:a16="http://schemas.microsoft.com/office/drawing/2014/main" id="{9E7E3F33-6BF2-E5F1-1E8A-6429C676685E}"/>
              </a:ext>
            </a:extLst>
          </p:cNvPr>
          <p:cNvSpPr/>
          <p:nvPr/>
        </p:nvSpPr>
        <p:spPr>
          <a:xfrm>
            <a:off x="9543374" y="2548175"/>
            <a:ext cx="684600" cy="684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8" name="Graphic 17" descr="Pie chart with solid fill">
            <a:extLst>
              <a:ext uri="{FF2B5EF4-FFF2-40B4-BE49-F238E27FC236}">
                <a16:creationId xmlns:a16="http://schemas.microsoft.com/office/drawing/2014/main" id="{F053055D-D69A-AA96-FC2D-ACF6D05E92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011898" y="2596040"/>
            <a:ext cx="588856" cy="588856"/>
          </a:xfrm>
          <a:prstGeom prst="rect">
            <a:avLst/>
          </a:prstGeom>
        </p:spPr>
      </p:pic>
      <p:pic>
        <p:nvPicPr>
          <p:cNvPr id="19" name="Graphic 18" descr="Stopwatch 33% with solid fill">
            <a:extLst>
              <a:ext uri="{FF2B5EF4-FFF2-40B4-BE49-F238E27FC236}">
                <a16:creationId xmlns:a16="http://schemas.microsoft.com/office/drawing/2014/main" id="{BC16F90C-7928-71E9-06C3-D70F672D20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604690" y="2609481"/>
            <a:ext cx="561974" cy="561974"/>
          </a:xfrm>
          <a:prstGeom prst="rect">
            <a:avLst/>
          </a:prstGeom>
        </p:spPr>
      </p:pic>
      <p:sp>
        <p:nvSpPr>
          <p:cNvPr id="20" name="Google Shape;239;p46">
            <a:extLst>
              <a:ext uri="{FF2B5EF4-FFF2-40B4-BE49-F238E27FC236}">
                <a16:creationId xmlns:a16="http://schemas.microsoft.com/office/drawing/2014/main" id="{9D500D3D-307C-C3D8-1B7A-4AB6930D7A66}"/>
              </a:ext>
            </a:extLst>
          </p:cNvPr>
          <p:cNvSpPr txBox="1">
            <a:spLocks/>
          </p:cNvSpPr>
          <p:nvPr/>
        </p:nvSpPr>
        <p:spPr>
          <a:xfrm>
            <a:off x="5062500" y="3429000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ExtraBold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sym typeface="Montserrat ExtraBold"/>
              </a:rPr>
              <a:t>Ratio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Google Shape;240;p46">
                <a:extLst>
                  <a:ext uri="{FF2B5EF4-FFF2-40B4-BE49-F238E27FC236}">
                    <a16:creationId xmlns:a16="http://schemas.microsoft.com/office/drawing/2014/main" id="{8AB4EA20-3251-A376-4C3A-1AE2983402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27874" y="4258550"/>
                <a:ext cx="2936252" cy="123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ontserrat"/>
                  <a:buNone/>
                  <a:defRPr sz="1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9pPr>
              </a:lstStyle>
              <a:p>
                <a:pPr marL="0" lvl="0" indent="0">
                  <a:buClr>
                    <a:srgbClr val="FFFFFF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en-US" sz="2000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𝑔𝑟𝑜𝑢𝑝</m:t>
                      </m:r>
                      <m:r>
                        <a:rPr lang="en-US" sz="2000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:# </m:t>
                      </m:r>
                      <m:r>
                        <a:rPr lang="en-US" sz="2000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𝑔𝑟𝑜𝑢𝑝</m:t>
                      </m:r>
                      <m:r>
                        <a:rPr lang="en-US" sz="2000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kern="0" dirty="0">
                  <a:solidFill>
                    <a:schemeClr val="tx1"/>
                  </a:solidFill>
                  <a:latin typeface="+mn-lt"/>
                </a:endParaRPr>
              </a:p>
              <a:p>
                <a:pPr marL="0" lvl="0" indent="0">
                  <a:buClr>
                    <a:srgbClr val="FFFFFF"/>
                  </a:buClr>
                  <a:defRPr/>
                </a:pPr>
                <a:endParaRPr lang="en-US" sz="2000" kern="0" dirty="0">
                  <a:solidFill>
                    <a:schemeClr val="tx1"/>
                  </a:solidFill>
                  <a:latin typeface="+mn-lt"/>
                </a:endParaRPr>
              </a:p>
              <a:p>
                <a:pPr marL="0" lvl="0" indent="0">
                  <a:buClr>
                    <a:srgbClr val="FFFFFF"/>
                  </a:buClr>
                  <a:defRPr/>
                </a:pPr>
                <a:r>
                  <a:rPr lang="en-US" sz="2000" kern="0" dirty="0">
                    <a:solidFill>
                      <a:schemeClr val="tx1"/>
                    </a:solidFill>
                    <a:latin typeface="+mn-lt"/>
                  </a:rPr>
                  <a:t>What is the male-to-female prevalence ratio of PKU among Sudanese children?</a:t>
                </a:r>
              </a:p>
            </p:txBody>
          </p:sp>
        </mc:Choice>
        <mc:Fallback>
          <p:sp>
            <p:nvSpPr>
              <p:cNvPr id="21" name="Google Shape;240;p46">
                <a:extLst>
                  <a:ext uri="{FF2B5EF4-FFF2-40B4-BE49-F238E27FC236}">
                    <a16:creationId xmlns:a16="http://schemas.microsoft.com/office/drawing/2014/main" id="{8AB4EA20-3251-A376-4C3A-1AE298340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874" y="4258550"/>
                <a:ext cx="2936252" cy="1235100"/>
              </a:xfrm>
              <a:prstGeom prst="rect">
                <a:avLst/>
              </a:prstGeom>
              <a:blipFill>
                <a:blip r:embed="rId8"/>
                <a:stretch>
                  <a:fillRect l="-1037" r="-2697" b="-683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Google Shape;243;p46">
            <a:extLst>
              <a:ext uri="{FF2B5EF4-FFF2-40B4-BE49-F238E27FC236}">
                <a16:creationId xmlns:a16="http://schemas.microsoft.com/office/drawing/2014/main" id="{BB2D0F00-2469-66CE-32DE-7C6B86391875}"/>
              </a:ext>
            </a:extLst>
          </p:cNvPr>
          <p:cNvCxnSpPr/>
          <p:nvPr/>
        </p:nvCxnSpPr>
        <p:spPr>
          <a:xfrm>
            <a:off x="5960103" y="4194573"/>
            <a:ext cx="271800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" name="Google Shape;244;p46">
            <a:extLst>
              <a:ext uri="{FF2B5EF4-FFF2-40B4-BE49-F238E27FC236}">
                <a16:creationId xmlns:a16="http://schemas.microsoft.com/office/drawing/2014/main" id="{D1368675-714A-896A-754E-6D1411893BDD}"/>
              </a:ext>
            </a:extLst>
          </p:cNvPr>
          <p:cNvSpPr/>
          <p:nvPr/>
        </p:nvSpPr>
        <p:spPr>
          <a:xfrm>
            <a:off x="5753703" y="2548175"/>
            <a:ext cx="684600" cy="684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4" name="Graphic 23" descr="Scales of justice with solid fill">
            <a:extLst>
              <a:ext uri="{FF2B5EF4-FFF2-40B4-BE49-F238E27FC236}">
                <a16:creationId xmlns:a16="http://schemas.microsoft.com/office/drawing/2014/main" id="{99CFB842-F491-D8DF-75B4-E2ABA205FB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801572" y="2596040"/>
            <a:ext cx="588856" cy="58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7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1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  <p:bldP spid="7" grpId="0"/>
      <p:bldP spid="8" grpId="0" build="p"/>
      <p:bldP spid="16" grpId="0" animBg="1"/>
      <p:bldP spid="17" grpId="0" animBg="1"/>
      <p:bldP spid="20" grpId="0"/>
      <p:bldP spid="21" grpId="0" build="p"/>
      <p:bldP spid="2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C127D2-8C0B-75CA-21C2-344FD8B67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Measures of Occurrence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419CF8-1BDF-89AC-07E8-0E6989702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Prevalence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3A2F1F-2F45-031B-84FB-602CB56772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Incidence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2F88057-ACC9-D043-4FD3-CCAB4055470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buSzPct val="100000"/>
            </a:pPr>
            <a:r>
              <a:rPr lang="en-US" sz="2400" dirty="0"/>
              <a:t>Over time, how much transition happens from the </a:t>
            </a:r>
            <a:r>
              <a:rPr lang="en-US" sz="2400" b="1" dirty="0"/>
              <a:t>at-risk </a:t>
            </a:r>
            <a:r>
              <a:rPr lang="en-US" sz="2400" dirty="0"/>
              <a:t>state into the </a:t>
            </a:r>
            <a:r>
              <a:rPr lang="en-US" sz="2400" b="1" dirty="0"/>
              <a:t>diseased </a:t>
            </a:r>
            <a:r>
              <a:rPr lang="en-US" sz="2400" dirty="0"/>
              <a:t>state?</a:t>
            </a:r>
          </a:p>
          <a:p>
            <a:pPr>
              <a:buSzPct val="100000"/>
            </a:pPr>
            <a:endParaRPr lang="en-US" sz="2400" dirty="0"/>
          </a:p>
          <a:p>
            <a:pPr>
              <a:buSzPct val="100000"/>
            </a:pPr>
            <a:r>
              <a:rPr lang="en-US" sz="2400" i="1" dirty="0"/>
              <a:t>(Rate) </a:t>
            </a:r>
            <a:r>
              <a:rPr lang="en-US" sz="2400" dirty="0"/>
              <a:t>Has a mathematical unit.</a:t>
            </a:r>
          </a:p>
          <a:p>
            <a:pPr>
              <a:buSzPct val="100000"/>
            </a:pPr>
            <a:endParaRPr lang="en-US" sz="2400" dirty="0"/>
          </a:p>
          <a:p>
            <a:pPr>
              <a:buSzPct val="100000"/>
            </a:pPr>
            <a:r>
              <a:rPr lang="en-US" sz="2400" dirty="0"/>
              <a:t>Persons </a:t>
            </a:r>
            <a:r>
              <a:rPr lang="en-US" sz="2400" b="1" dirty="0"/>
              <a:t>must</a:t>
            </a:r>
            <a:r>
              <a:rPr lang="en-US" sz="2400" dirty="0"/>
              <a:t> be </a:t>
            </a:r>
            <a:r>
              <a:rPr lang="en-US" sz="2400" b="1" dirty="0"/>
              <a:t>at risk</a:t>
            </a:r>
            <a:r>
              <a:rPr lang="en-US" sz="2400" dirty="0"/>
              <a:t> of developing the disease.</a:t>
            </a:r>
          </a:p>
          <a:p>
            <a:endParaRPr lang="en-US" sz="240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4673429-17D5-9354-6BD3-2EA77864F2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SzPct val="100000"/>
            </a:pPr>
            <a:r>
              <a:rPr lang="en-US" sz="2400" dirty="0"/>
              <a:t>At a certain time, what </a:t>
            </a:r>
            <a:r>
              <a:rPr lang="en-US" sz="2400" b="1" dirty="0"/>
              <a:t>fraction/proportion</a:t>
            </a:r>
            <a:r>
              <a:rPr lang="en-US" sz="2400" dirty="0"/>
              <a:t> of the population is in the diseased state?</a:t>
            </a:r>
          </a:p>
          <a:p>
            <a:pPr>
              <a:buSzPct val="100000"/>
            </a:pPr>
            <a:endParaRPr lang="en-US" sz="2400" dirty="0"/>
          </a:p>
          <a:p>
            <a:pPr>
              <a:buSzPct val="100000"/>
            </a:pPr>
            <a:r>
              <a:rPr lang="en-US" sz="2400" dirty="0"/>
              <a:t>Does not have a mathematical unit.</a:t>
            </a:r>
          </a:p>
          <a:p>
            <a:pPr>
              <a:buSzPct val="100000"/>
            </a:pPr>
            <a:endParaRPr lang="en-US" sz="2400" dirty="0"/>
          </a:p>
          <a:p>
            <a:pPr>
              <a:buSzPct val="100000"/>
            </a:pPr>
            <a:r>
              <a:rPr lang="en-US" sz="2400" dirty="0"/>
              <a:t>Everyone is assumed to have been at risk of developing the disease.</a:t>
            </a:r>
          </a:p>
        </p:txBody>
      </p:sp>
    </p:spTree>
    <p:extLst>
      <p:ext uri="{BB962C8B-B14F-4D97-AF65-F5344CB8AC3E}">
        <p14:creationId xmlns:p14="http://schemas.microsoft.com/office/powerpoint/2010/main" val="385905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2914A-CB97-0E49-EA5D-BF34DED38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BF16D0-98B7-89A8-F3FF-2DDEEDD48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Measures of Occurrence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339D30-FECF-E7F8-86BB-AC55F99263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Prevalence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DC45B9F-B3F5-38AA-1341-935611CC02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Incidence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9971C5A-63F5-E461-830B-DB0CC063BEF0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>
                  <a:buClr>
                    <a:schemeClr val="bg1"/>
                  </a:buClr>
                  <a:buSzPct val="100000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𝐶𝑢𝑚𝑢𝑙𝑎𝑡𝑖𝑣𝑒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𝑖𝑛𝑐𝑖𝑑𝑒𝑛𝑐𝑒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                         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𝑁𝑢𝑚𝑏𝑒𝑟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𝑖𝑛𝑐𝑖𝑑𝑒𝑛𝑡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𝑐𝑎𝑠𝑒𝑠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𝑁𝑢𝑚𝑏𝑒𝑟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𝑝𝑒𝑟𝑠𝑜𝑛𝑠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𝑖𝑛𝑖𝑡𝑖𝑎𝑙𝑙𝑦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𝑎𝑡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𝑟𝑖𝑠𝑘</m:t>
                        </m:r>
                      </m:den>
                    </m:f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Clr>
                    <a:schemeClr val="bg1"/>
                  </a:buClr>
                  <a:buSzPct val="100000"/>
                </a:pPr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Clr>
                    <a:schemeClr val="bg1"/>
                  </a:buClr>
                  <a:buSzPct val="100000"/>
                </a:pPr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Clr>
                    <a:schemeClr val="bg1"/>
                  </a:buClr>
                  <a:buSzPct val="100000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𝐼𝑛𝑐𝑖𝑑𝑒𝑛𝑐𝑒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𝑟𝑎𝑡𝑒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                         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𝑁𝑢𝑚𝑏𝑒𝑟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𝑖𝑛𝑐𝑖𝑑𝑒𝑛𝑡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𝑐𝑎𝑠𝑒𝑠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𝑁𝑢𝑚𝑏𝑒𝑟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𝑝𝑒𝑟𝑠𝑜𝑛𝑠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𝑟𝑖𝑠𝑘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𝑡𝑖𝑚𝑒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𝑎𝑡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𝑟𝑖𝑠𝑘</m:t>
                        </m:r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9971C5A-63F5-E461-830B-DB0CC063BE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2"/>
                <a:stretch>
                  <a:fillRect l="-824" t="-1159" r="-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5">
                <a:extLst>
                  <a:ext uri="{FF2B5EF4-FFF2-40B4-BE49-F238E27FC236}">
                    <a16:creationId xmlns:a16="http://schemas.microsoft.com/office/drawing/2014/main" id="{72898576-E818-ED43-8BF5-F4DDD886A45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505075"/>
                <a:ext cx="5157787" cy="3684588"/>
              </a:xfrm>
            </p:spPr>
            <p:txBody>
              <a:bodyPr vert="horz" lIns="91440" tIns="45720" rIns="91440" bIns="45720" rtlCol="0">
                <a:noAutofit/>
              </a:bodyPr>
              <a:lstStyle/>
              <a:p>
                <a:pPr>
                  <a:buClr>
                    <a:schemeClr val="bg1"/>
                  </a:buClr>
                  <a:buSzPct val="100000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𝑃𝑜𝑖𝑛𝑡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𝑝𝑟𝑒𝑣𝑎𝑙𝑒𝑛𝑐𝑒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𝑁𝑢𝑚𝑏𝑒𝑟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𝑝𝑟𝑒𝑣𝑎𝑙𝑒𝑛𝑡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𝑐𝑎𝑠𝑒𝑠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𝑆𝑖𝑧𝑒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𝑝𝑜𝑝𝑢𝑙𝑎𝑡𝑖𝑜𝑛</m:t>
                        </m:r>
                      </m:den>
                    </m:f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buClr>
                    <a:schemeClr val="bg1"/>
                  </a:buClr>
                  <a:buSzPct val="100000"/>
                </a:pPr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buClr>
                    <a:schemeClr val="bg1"/>
                  </a:buClr>
                  <a:buSzPct val="100000"/>
                </a:pPr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buClr>
                    <a:schemeClr val="bg1"/>
                  </a:buClr>
                  <a:buSzPct val="100000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𝑃𝑒𝑟𝑖𝑜𝑑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𝑝𝑟𝑒𝑣𝑎𝑙𝑒𝑛𝑐𝑒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𝑁𝑢𝑚𝑏𝑒𝑟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𝑒𝑥𝑖𝑠𝑡𝑖𝑛𝑔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𝑐𝑎𝑠𝑒𝑠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𝑁𝑢𝑚𝑏𝑒𝑟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𝑐𝑎𝑠𝑒𝑠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𝑆𝑖𝑧𝑒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𝑝𝑜𝑝𝑢𝑙𝑎𝑡𝑖𝑜𝑛</m:t>
                        </m:r>
                      </m:den>
                    </m:f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 Placeholder 5">
                <a:extLst>
                  <a:ext uri="{FF2B5EF4-FFF2-40B4-BE49-F238E27FC236}">
                    <a16:creationId xmlns:a16="http://schemas.microsoft.com/office/drawing/2014/main" id="{72898576-E818-ED43-8BF5-F4DDD886A4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505075"/>
                <a:ext cx="5157787" cy="3684588"/>
              </a:xfrm>
              <a:blipFill>
                <a:blip r:embed="rId3"/>
                <a:stretch>
                  <a:fillRect l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853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DD6D8-FC16-4A34-A1CF-DDE4A3D67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“The world's most valuable resource is no longer oil, but data.”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E8954-CBDB-3CFA-13E9-FDB5C8CB89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—The Economist</a:t>
            </a:r>
          </a:p>
        </p:txBody>
      </p:sp>
    </p:spTree>
    <p:extLst>
      <p:ext uri="{BB962C8B-B14F-4D97-AF65-F5344CB8AC3E}">
        <p14:creationId xmlns:p14="http://schemas.microsoft.com/office/powerpoint/2010/main" val="15887069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4693F55-73CE-E18A-D95E-4AA25553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|	Visualizations for </a:t>
            </a:r>
            <a:r>
              <a:rPr lang="en-US" b="1" dirty="0"/>
              <a:t>Descriptive</a:t>
            </a:r>
            <a:r>
              <a:rPr lang="en-US" dirty="0"/>
              <a:t> 	Statistics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472C3F-5BF4-A589-65D7-D43129A83F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9185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1457E7-28F8-5932-3A28-8F3FEE4F6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E3E1631-6DA7-54F3-538D-1C28251F73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492086"/>
              </p:ext>
            </p:extLst>
          </p:nvPr>
        </p:nvGraphicFramePr>
        <p:xfrm>
          <a:off x="183716" y="159522"/>
          <a:ext cx="11824571" cy="59893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Google Shape;239;p46">
            <a:extLst>
              <a:ext uri="{FF2B5EF4-FFF2-40B4-BE49-F238E27FC236}">
                <a16:creationId xmlns:a16="http://schemas.microsoft.com/office/drawing/2014/main" id="{A491CDE8-66B4-3839-BD0E-6440B28660A2}"/>
              </a:ext>
            </a:extLst>
          </p:cNvPr>
          <p:cNvSpPr txBox="1">
            <a:spLocks/>
          </p:cNvSpPr>
          <p:nvPr/>
        </p:nvSpPr>
        <p:spPr>
          <a:xfrm>
            <a:off x="5087900" y="5986198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chemeClr val="accent6"/>
                </a:solidFill>
                <a:latin typeface="+mn-lt"/>
              </a:rPr>
              <a:t>Univariate</a:t>
            </a:r>
          </a:p>
        </p:txBody>
      </p:sp>
      <p:sp>
        <p:nvSpPr>
          <p:cNvPr id="3" name="Google Shape;244;p46">
            <a:extLst>
              <a:ext uri="{FF2B5EF4-FFF2-40B4-BE49-F238E27FC236}">
                <a16:creationId xmlns:a16="http://schemas.microsoft.com/office/drawing/2014/main" id="{2CD26A0D-C4F4-6CA9-3408-433D424A0DEA}"/>
              </a:ext>
            </a:extLst>
          </p:cNvPr>
          <p:cNvSpPr/>
          <p:nvPr/>
        </p:nvSpPr>
        <p:spPr>
          <a:xfrm>
            <a:off x="5779103" y="5268024"/>
            <a:ext cx="684600" cy="684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239;p46">
            <a:extLst>
              <a:ext uri="{FF2B5EF4-FFF2-40B4-BE49-F238E27FC236}">
                <a16:creationId xmlns:a16="http://schemas.microsoft.com/office/drawing/2014/main" id="{388704FF-F393-C343-EC91-657D252CEFFE}"/>
              </a:ext>
            </a:extLst>
          </p:cNvPr>
          <p:cNvSpPr txBox="1">
            <a:spLocks/>
          </p:cNvSpPr>
          <p:nvPr/>
        </p:nvSpPr>
        <p:spPr>
          <a:xfrm>
            <a:off x="1922506" y="5600449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chemeClr val="tx1"/>
                </a:solidFill>
                <a:latin typeface="+mn-lt"/>
              </a:rPr>
              <a:t>Bar chart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  <a:latin typeface="+mn-lt"/>
              </a:rPr>
              <a:t>Pie chart</a:t>
            </a:r>
          </a:p>
        </p:txBody>
      </p:sp>
      <p:sp>
        <p:nvSpPr>
          <p:cNvPr id="5" name="Google Shape;239;p46">
            <a:extLst>
              <a:ext uri="{FF2B5EF4-FFF2-40B4-BE49-F238E27FC236}">
                <a16:creationId xmlns:a16="http://schemas.microsoft.com/office/drawing/2014/main" id="{7EDFE9AC-D475-F91B-9BAF-99E858EBC24B}"/>
              </a:ext>
            </a:extLst>
          </p:cNvPr>
          <p:cNvSpPr txBox="1">
            <a:spLocks/>
          </p:cNvSpPr>
          <p:nvPr/>
        </p:nvSpPr>
        <p:spPr>
          <a:xfrm>
            <a:off x="8202495" y="5600449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chemeClr val="tx1"/>
                </a:solidFill>
                <a:latin typeface="+mn-lt"/>
              </a:rPr>
              <a:t>Boxplot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  <a:latin typeface="+mn-lt"/>
              </a:rPr>
              <a:t>Histogram</a:t>
            </a:r>
          </a:p>
        </p:txBody>
      </p:sp>
      <p:pic>
        <p:nvPicPr>
          <p:cNvPr id="7" name="Graphic 6" descr="Badge 1 with solid fill">
            <a:extLst>
              <a:ext uri="{FF2B5EF4-FFF2-40B4-BE49-F238E27FC236}">
                <a16:creationId xmlns:a16="http://schemas.microsoft.com/office/drawing/2014/main" id="{68241D09-2ED6-7866-6702-BEAF9FDC48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62313" y="5251237"/>
            <a:ext cx="718174" cy="71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0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7DAF65D7-AF64-3B66-1404-46B8B1FE4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91" y="945466"/>
            <a:ext cx="11101418" cy="433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655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6F4BC22-59CB-9453-EC02-19D63C40C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87" y="1112524"/>
            <a:ext cx="10441226" cy="428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811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99D610F-4102-A1EC-53B8-1F677FE539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17" b="14603"/>
          <a:stretch/>
        </p:blipFill>
        <p:spPr bwMode="auto">
          <a:xfrm>
            <a:off x="1517934" y="1240346"/>
            <a:ext cx="9156132" cy="408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3015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448B1-9981-73CE-5223-6FA8419BC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8D019-D84D-6764-2BD9-8EA34B3E1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Bivariate and multi-variate analysis (i.e., exploratory analysis)</a:t>
            </a:r>
          </a:p>
          <a:p>
            <a:r>
              <a:rPr lang="en-US" dirty="0"/>
              <a:t>Data visualization for exploratory analysis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6161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076C750-2741-79E3-FEBB-02EDC7497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Thank you!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EADAD7-B030-9C0C-92C0-9192A0DC3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4598987"/>
            <a:ext cx="9671050" cy="150018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Email: </a:t>
            </a:r>
            <a:r>
              <a:rPr lang="en-US" sz="2000" dirty="0">
                <a:hlinkClick r:id="rId3"/>
              </a:rPr>
              <a:t>mtalbirair@gmail.com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LinkedIn: </a:t>
            </a:r>
            <a:r>
              <a:rPr lang="en-US" sz="2000" dirty="0">
                <a:hlinkClick r:id="rId4"/>
              </a:rPr>
              <a:t>https://www.linkedin.com/in/mohamed-albirair-0206bbb2/</a:t>
            </a:r>
            <a:endParaRPr lang="en-US" sz="2000" dirty="0"/>
          </a:p>
          <a:p>
            <a:pPr>
              <a:lnSpc>
                <a:spcPct val="150000"/>
              </a:lnSpc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4" name="Graphic 3" descr="Email with solid fill">
            <a:extLst>
              <a:ext uri="{FF2B5EF4-FFF2-40B4-BE49-F238E27FC236}">
                <a16:creationId xmlns:a16="http://schemas.microsoft.com/office/drawing/2014/main" id="{BD9DA34E-5336-E1CC-7C54-6220D0F7BC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2825" y="4593431"/>
            <a:ext cx="577850" cy="57785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90F8466-05AC-652B-C7B6-8F52F6DDE9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2825" y="5202237"/>
            <a:ext cx="577850" cy="57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719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DCFDA7-7FE2-6949-CB5D-84AAFBB03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 Analysis by</a:t>
            </a:r>
            <a:br>
              <a:rPr lang="en-US" dirty="0"/>
            </a:br>
            <a:r>
              <a:rPr lang="en-US" dirty="0"/>
              <a:t>Number of Variables</a:t>
            </a:r>
          </a:p>
        </p:txBody>
      </p:sp>
      <p:sp>
        <p:nvSpPr>
          <p:cNvPr id="22" name="Google Shape;235;p46">
            <a:extLst>
              <a:ext uri="{FF2B5EF4-FFF2-40B4-BE49-F238E27FC236}">
                <a16:creationId xmlns:a16="http://schemas.microsoft.com/office/drawing/2014/main" id="{EB113B4E-8675-0803-AC08-582A57A54C58}"/>
              </a:ext>
            </a:extLst>
          </p:cNvPr>
          <p:cNvSpPr txBox="1">
            <a:spLocks/>
          </p:cNvSpPr>
          <p:nvPr/>
        </p:nvSpPr>
        <p:spPr>
          <a:xfrm>
            <a:off x="5075197" y="3244225"/>
            <a:ext cx="2067000" cy="548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400" dirty="0">
                <a:solidFill>
                  <a:srgbClr val="0070C0"/>
                </a:solidFill>
              </a:rPr>
              <a:t>Bivariate</a:t>
            </a:r>
          </a:p>
        </p:txBody>
      </p:sp>
      <p:sp>
        <p:nvSpPr>
          <p:cNvPr id="23" name="Google Shape;236;p46">
            <a:extLst>
              <a:ext uri="{FF2B5EF4-FFF2-40B4-BE49-F238E27FC236}">
                <a16:creationId xmlns:a16="http://schemas.microsoft.com/office/drawing/2014/main" id="{856B3C56-A05F-7F1D-7840-7966D89B00E9}"/>
              </a:ext>
            </a:extLst>
          </p:cNvPr>
          <p:cNvSpPr txBox="1">
            <a:spLocks/>
          </p:cNvSpPr>
          <p:nvPr/>
        </p:nvSpPr>
        <p:spPr>
          <a:xfrm>
            <a:off x="4638675" y="3929125"/>
            <a:ext cx="2940044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/>
              <a:t>Describe/explore relationship between 2 variables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/>
              <a:t>e.g., relationship between age and weight</a:t>
            </a:r>
          </a:p>
        </p:txBody>
      </p:sp>
      <p:sp>
        <p:nvSpPr>
          <p:cNvPr id="24" name="Google Shape;237;p46">
            <a:extLst>
              <a:ext uri="{FF2B5EF4-FFF2-40B4-BE49-F238E27FC236}">
                <a16:creationId xmlns:a16="http://schemas.microsoft.com/office/drawing/2014/main" id="{036C4585-53A9-D350-EC7E-A8D4300C2ED9}"/>
              </a:ext>
            </a:extLst>
          </p:cNvPr>
          <p:cNvSpPr txBox="1">
            <a:spLocks/>
          </p:cNvSpPr>
          <p:nvPr/>
        </p:nvSpPr>
        <p:spPr>
          <a:xfrm>
            <a:off x="8730822" y="3244225"/>
            <a:ext cx="2622978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400" dirty="0">
                <a:solidFill>
                  <a:srgbClr val="0070C0"/>
                </a:solidFill>
              </a:rPr>
              <a:t>Multivariate</a:t>
            </a:r>
          </a:p>
        </p:txBody>
      </p:sp>
      <p:sp>
        <p:nvSpPr>
          <p:cNvPr id="25" name="Google Shape;238;p46">
            <a:extLst>
              <a:ext uri="{FF2B5EF4-FFF2-40B4-BE49-F238E27FC236}">
                <a16:creationId xmlns:a16="http://schemas.microsoft.com/office/drawing/2014/main" id="{BF593E30-7F0A-30F1-394A-910C8A068FEA}"/>
              </a:ext>
            </a:extLst>
          </p:cNvPr>
          <p:cNvSpPr txBox="1">
            <a:spLocks/>
          </p:cNvSpPr>
          <p:nvPr/>
        </p:nvSpPr>
        <p:spPr>
          <a:xfrm>
            <a:off x="8616522" y="3929125"/>
            <a:ext cx="2851578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/>
              <a:t>Describe/explore relationship between 3 variables or more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/>
              <a:t>e.g., relationship between age and weight stratified by sex (and/or race… etc.)</a:t>
            </a:r>
          </a:p>
        </p:txBody>
      </p:sp>
      <p:sp>
        <p:nvSpPr>
          <p:cNvPr id="26" name="Google Shape;239;p46">
            <a:extLst>
              <a:ext uri="{FF2B5EF4-FFF2-40B4-BE49-F238E27FC236}">
                <a16:creationId xmlns:a16="http://schemas.microsoft.com/office/drawing/2014/main" id="{6821A5D4-70E7-50B9-C74D-F198855935BE}"/>
              </a:ext>
            </a:extLst>
          </p:cNvPr>
          <p:cNvSpPr txBox="1">
            <a:spLocks/>
          </p:cNvSpPr>
          <p:nvPr/>
        </p:nvSpPr>
        <p:spPr>
          <a:xfrm>
            <a:off x="838200" y="3244225"/>
            <a:ext cx="2602051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400" dirty="0">
                <a:solidFill>
                  <a:srgbClr val="0070C0"/>
                </a:solidFill>
              </a:rPr>
              <a:t>Univariate</a:t>
            </a:r>
          </a:p>
        </p:txBody>
      </p:sp>
      <p:sp>
        <p:nvSpPr>
          <p:cNvPr id="27" name="Google Shape;240;p46">
            <a:extLst>
              <a:ext uri="{FF2B5EF4-FFF2-40B4-BE49-F238E27FC236}">
                <a16:creationId xmlns:a16="http://schemas.microsoft.com/office/drawing/2014/main" id="{1ED70724-FA89-C635-6808-B167AE6FEB78}"/>
              </a:ext>
            </a:extLst>
          </p:cNvPr>
          <p:cNvSpPr txBox="1">
            <a:spLocks/>
          </p:cNvSpPr>
          <p:nvPr/>
        </p:nvSpPr>
        <p:spPr>
          <a:xfrm>
            <a:off x="838200" y="3929125"/>
            <a:ext cx="2602051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/>
              <a:t>Only one variable.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/>
              <a:t>Finds summaries.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/>
              <a:t>e.g., age</a:t>
            </a:r>
          </a:p>
        </p:txBody>
      </p:sp>
      <p:cxnSp>
        <p:nvCxnSpPr>
          <p:cNvPr id="28" name="Google Shape;241;p46">
            <a:extLst>
              <a:ext uri="{FF2B5EF4-FFF2-40B4-BE49-F238E27FC236}">
                <a16:creationId xmlns:a16="http://schemas.microsoft.com/office/drawing/2014/main" id="{588542CC-EF52-F860-450F-4E2434057286}"/>
              </a:ext>
            </a:extLst>
          </p:cNvPr>
          <p:cNvCxnSpPr/>
          <p:nvPr/>
        </p:nvCxnSpPr>
        <p:spPr>
          <a:xfrm>
            <a:off x="5972797" y="386514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9" name="Google Shape;242;p46">
            <a:extLst>
              <a:ext uri="{FF2B5EF4-FFF2-40B4-BE49-F238E27FC236}">
                <a16:creationId xmlns:a16="http://schemas.microsoft.com/office/drawing/2014/main" id="{5F2AB156-F925-BEFA-AD0D-C1AD60022D01}"/>
              </a:ext>
            </a:extLst>
          </p:cNvPr>
          <p:cNvCxnSpPr/>
          <p:nvPr/>
        </p:nvCxnSpPr>
        <p:spPr>
          <a:xfrm>
            <a:off x="9929700" y="386514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30" name="Google Shape;243;p46">
            <a:extLst>
              <a:ext uri="{FF2B5EF4-FFF2-40B4-BE49-F238E27FC236}">
                <a16:creationId xmlns:a16="http://schemas.microsoft.com/office/drawing/2014/main" id="{86D04491-ABF0-90A4-995C-63B2EEBFEE63}"/>
              </a:ext>
            </a:extLst>
          </p:cNvPr>
          <p:cNvCxnSpPr/>
          <p:nvPr/>
        </p:nvCxnSpPr>
        <p:spPr>
          <a:xfrm>
            <a:off x="1999054" y="386514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1" name="Google Shape;244;p46">
            <a:extLst>
              <a:ext uri="{FF2B5EF4-FFF2-40B4-BE49-F238E27FC236}">
                <a16:creationId xmlns:a16="http://schemas.microsoft.com/office/drawing/2014/main" id="{1B918D08-5BAD-12BB-2400-2E1CAC27BA40}"/>
              </a:ext>
            </a:extLst>
          </p:cNvPr>
          <p:cNvSpPr/>
          <p:nvPr/>
        </p:nvSpPr>
        <p:spPr>
          <a:xfrm>
            <a:off x="1795283" y="2363400"/>
            <a:ext cx="684600" cy="684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" name="Google Shape;245;p46">
            <a:extLst>
              <a:ext uri="{FF2B5EF4-FFF2-40B4-BE49-F238E27FC236}">
                <a16:creationId xmlns:a16="http://schemas.microsoft.com/office/drawing/2014/main" id="{EC83C2D9-48A6-9B5A-6D5E-147F583035DA}"/>
              </a:ext>
            </a:extLst>
          </p:cNvPr>
          <p:cNvSpPr/>
          <p:nvPr/>
        </p:nvSpPr>
        <p:spPr>
          <a:xfrm>
            <a:off x="5766397" y="2363400"/>
            <a:ext cx="684600" cy="684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3" name="Google Shape;246;p46">
            <a:extLst>
              <a:ext uri="{FF2B5EF4-FFF2-40B4-BE49-F238E27FC236}">
                <a16:creationId xmlns:a16="http://schemas.microsoft.com/office/drawing/2014/main" id="{3B87FB2F-ABEB-1AB3-3377-6DB4825677BC}"/>
              </a:ext>
            </a:extLst>
          </p:cNvPr>
          <p:cNvSpPr/>
          <p:nvPr/>
        </p:nvSpPr>
        <p:spPr>
          <a:xfrm>
            <a:off x="9700008" y="2363400"/>
            <a:ext cx="684600" cy="684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raphic 33" descr="Badge 1 with solid fill">
            <a:extLst>
              <a:ext uri="{FF2B5EF4-FFF2-40B4-BE49-F238E27FC236}">
                <a16:creationId xmlns:a16="http://schemas.microsoft.com/office/drawing/2014/main" id="{30F7E04C-CA9B-32BF-A2E2-3212B42E075B}"/>
              </a:ext>
            </a:extLst>
          </p:cNvPr>
          <p:cNvSpPr/>
          <p:nvPr/>
        </p:nvSpPr>
        <p:spPr>
          <a:xfrm>
            <a:off x="1853355" y="2421415"/>
            <a:ext cx="568240" cy="568240"/>
          </a:xfrm>
          <a:custGeom>
            <a:avLst/>
            <a:gdLst>
              <a:gd name="connsiteX0" fmla="*/ 284120 w 568240"/>
              <a:gd name="connsiteY0" fmla="*/ 0 h 568240"/>
              <a:gd name="connsiteX1" fmla="*/ 0 w 568240"/>
              <a:gd name="connsiteY1" fmla="*/ 284120 h 568240"/>
              <a:gd name="connsiteX2" fmla="*/ 284120 w 568240"/>
              <a:gd name="connsiteY2" fmla="*/ 568240 h 568240"/>
              <a:gd name="connsiteX3" fmla="*/ 568240 w 568240"/>
              <a:gd name="connsiteY3" fmla="*/ 284120 h 568240"/>
              <a:gd name="connsiteX4" fmla="*/ 568240 w 568240"/>
              <a:gd name="connsiteY4" fmla="*/ 284090 h 568240"/>
              <a:gd name="connsiteX5" fmla="*/ 284345 w 568240"/>
              <a:gd name="connsiteY5" fmla="*/ 0 h 568240"/>
              <a:gd name="connsiteX6" fmla="*/ 284120 w 568240"/>
              <a:gd name="connsiteY6" fmla="*/ 0 h 568240"/>
              <a:gd name="connsiteX7" fmla="*/ 315286 w 568240"/>
              <a:gd name="connsiteY7" fmla="*/ 404721 h 568240"/>
              <a:gd name="connsiteX8" fmla="*/ 272068 w 568240"/>
              <a:gd name="connsiteY8" fmla="*/ 404721 h 568240"/>
              <a:gd name="connsiteX9" fmla="*/ 272068 w 568240"/>
              <a:gd name="connsiteY9" fmla="*/ 198313 h 568240"/>
              <a:gd name="connsiteX10" fmla="*/ 260510 w 568240"/>
              <a:gd name="connsiteY10" fmla="*/ 205518 h 568240"/>
              <a:gd name="connsiteX11" fmla="*/ 247972 w 568240"/>
              <a:gd name="connsiteY11" fmla="*/ 211727 h 568240"/>
              <a:gd name="connsiteX12" fmla="*/ 233317 w 568240"/>
              <a:gd name="connsiteY12" fmla="*/ 216821 h 568240"/>
              <a:gd name="connsiteX13" fmla="*/ 216425 w 568240"/>
              <a:gd name="connsiteY13" fmla="*/ 221415 h 568240"/>
              <a:gd name="connsiteX14" fmla="*/ 216425 w 568240"/>
              <a:gd name="connsiteY14" fmla="*/ 186890 h 568240"/>
              <a:gd name="connsiteX15" fmla="*/ 227721 w 568240"/>
              <a:gd name="connsiteY15" fmla="*/ 183411 h 568240"/>
              <a:gd name="connsiteX16" fmla="*/ 237790 w 568240"/>
              <a:gd name="connsiteY16" fmla="*/ 179933 h 568240"/>
              <a:gd name="connsiteX17" fmla="*/ 247725 w 568240"/>
              <a:gd name="connsiteY17" fmla="*/ 175833 h 568240"/>
              <a:gd name="connsiteX18" fmla="*/ 257660 w 568240"/>
              <a:gd name="connsiteY18" fmla="*/ 171733 h 568240"/>
              <a:gd name="connsiteX19" fmla="*/ 267213 w 568240"/>
              <a:gd name="connsiteY19" fmla="*/ 166766 h 568240"/>
              <a:gd name="connsiteX20" fmla="*/ 276789 w 568240"/>
              <a:gd name="connsiteY20" fmla="*/ 161529 h 568240"/>
              <a:gd name="connsiteX21" fmla="*/ 287090 w 568240"/>
              <a:gd name="connsiteY21" fmla="*/ 155545 h 568240"/>
              <a:gd name="connsiteX22" fmla="*/ 297406 w 568240"/>
              <a:gd name="connsiteY22" fmla="*/ 149560 h 568240"/>
              <a:gd name="connsiteX23" fmla="*/ 315286 w 568240"/>
              <a:gd name="connsiteY23" fmla="*/ 149560 h 56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68240" h="568240">
                <a:moveTo>
                  <a:pt x="284120" y="0"/>
                </a:moveTo>
                <a:cubicBezTo>
                  <a:pt x="127205" y="0"/>
                  <a:pt x="0" y="127205"/>
                  <a:pt x="0" y="284120"/>
                </a:cubicBezTo>
                <a:cubicBezTo>
                  <a:pt x="0" y="441035"/>
                  <a:pt x="127205" y="568240"/>
                  <a:pt x="284120" y="568240"/>
                </a:cubicBezTo>
                <a:cubicBezTo>
                  <a:pt x="441035" y="568240"/>
                  <a:pt x="568240" y="441035"/>
                  <a:pt x="568240" y="284120"/>
                </a:cubicBezTo>
                <a:cubicBezTo>
                  <a:pt x="568240" y="284110"/>
                  <a:pt x="568240" y="284100"/>
                  <a:pt x="568240" y="284090"/>
                </a:cubicBezTo>
                <a:cubicBezTo>
                  <a:pt x="568294" y="127246"/>
                  <a:pt x="441189" y="54"/>
                  <a:pt x="284345" y="0"/>
                </a:cubicBezTo>
                <a:cubicBezTo>
                  <a:pt x="284270" y="0"/>
                  <a:pt x="284195" y="0"/>
                  <a:pt x="284120" y="0"/>
                </a:cubicBezTo>
                <a:close/>
                <a:moveTo>
                  <a:pt x="315286" y="404721"/>
                </a:moveTo>
                <a:lnTo>
                  <a:pt x="272068" y="404721"/>
                </a:lnTo>
                <a:lnTo>
                  <a:pt x="272068" y="198313"/>
                </a:lnTo>
                <a:cubicBezTo>
                  <a:pt x="268418" y="200807"/>
                  <a:pt x="264565" y="203208"/>
                  <a:pt x="260510" y="205518"/>
                </a:cubicBezTo>
                <a:cubicBezTo>
                  <a:pt x="256458" y="207834"/>
                  <a:pt x="252271" y="209907"/>
                  <a:pt x="247972" y="211727"/>
                </a:cubicBezTo>
                <a:cubicBezTo>
                  <a:pt x="243324" y="213552"/>
                  <a:pt x="238439" y="215250"/>
                  <a:pt x="233317" y="216821"/>
                </a:cubicBezTo>
                <a:cubicBezTo>
                  <a:pt x="228195" y="218392"/>
                  <a:pt x="222564" y="219924"/>
                  <a:pt x="216425" y="221415"/>
                </a:cubicBezTo>
                <a:lnTo>
                  <a:pt x="216425" y="186890"/>
                </a:lnTo>
                <a:cubicBezTo>
                  <a:pt x="220564" y="185728"/>
                  <a:pt x="224330" y="184569"/>
                  <a:pt x="227721" y="183411"/>
                </a:cubicBezTo>
                <a:cubicBezTo>
                  <a:pt x="231112" y="182254"/>
                  <a:pt x="234469" y="181094"/>
                  <a:pt x="237790" y="179933"/>
                </a:cubicBezTo>
                <a:cubicBezTo>
                  <a:pt x="241090" y="178608"/>
                  <a:pt x="244411" y="177247"/>
                  <a:pt x="247725" y="175833"/>
                </a:cubicBezTo>
                <a:cubicBezTo>
                  <a:pt x="251039" y="174419"/>
                  <a:pt x="254346" y="173065"/>
                  <a:pt x="257660" y="171733"/>
                </a:cubicBezTo>
                <a:cubicBezTo>
                  <a:pt x="260802" y="170078"/>
                  <a:pt x="263987" y="168422"/>
                  <a:pt x="267213" y="166766"/>
                </a:cubicBezTo>
                <a:cubicBezTo>
                  <a:pt x="270440" y="165111"/>
                  <a:pt x="273632" y="163364"/>
                  <a:pt x="276789" y="161529"/>
                </a:cubicBezTo>
                <a:cubicBezTo>
                  <a:pt x="280280" y="159714"/>
                  <a:pt x="283714" y="157719"/>
                  <a:pt x="287090" y="155545"/>
                </a:cubicBezTo>
                <a:cubicBezTo>
                  <a:pt x="290466" y="153370"/>
                  <a:pt x="293905" y="151375"/>
                  <a:pt x="297406" y="149560"/>
                </a:cubicBezTo>
                <a:lnTo>
                  <a:pt x="315286" y="149560"/>
                </a:lnTo>
                <a:close/>
              </a:path>
            </a:pathLst>
          </a:custGeom>
          <a:solidFill>
            <a:schemeClr val="bg1"/>
          </a:solidFill>
          <a:ln w="74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5" name="Graphic 34" descr="Disconnected with solid fill">
            <a:extLst>
              <a:ext uri="{FF2B5EF4-FFF2-40B4-BE49-F238E27FC236}">
                <a16:creationId xmlns:a16="http://schemas.microsoft.com/office/drawing/2014/main" id="{3168B2B8-9DAE-73BC-3774-D79FF08A0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7713" y="2424706"/>
            <a:ext cx="561974" cy="561974"/>
          </a:xfrm>
          <a:prstGeom prst="rect">
            <a:avLst/>
          </a:prstGeom>
        </p:spPr>
      </p:pic>
      <p:pic>
        <p:nvPicPr>
          <p:cNvPr id="36" name="Graphic 35" descr="Connections with solid fill">
            <a:extLst>
              <a:ext uri="{FF2B5EF4-FFF2-40B4-BE49-F238E27FC236}">
                <a16:creationId xmlns:a16="http://schemas.microsoft.com/office/drawing/2014/main" id="{AE053822-521F-EEA0-9685-E862FFA8C5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720102" y="2383484"/>
            <a:ext cx="644412" cy="64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5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2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2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25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25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build="p"/>
      <p:bldP spid="24" grpId="0"/>
      <p:bldP spid="25" grpId="0" build="p"/>
      <p:bldP spid="26" grpId="0"/>
      <p:bldP spid="27" grpId="0" build="p"/>
      <p:bldP spid="31" grpId="0" animBg="1"/>
      <p:bldP spid="32" grpId="0" animBg="1"/>
      <p:bldP spid="3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B610B31-BD87-48CC-BCFF-9D58C33BB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F304C7-1D74-2374-56EE-626583D86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 Analysis by</a:t>
            </a:r>
            <a:br>
              <a:rPr lang="en-US" dirty="0"/>
            </a:br>
            <a:r>
              <a:rPr lang="en-US" dirty="0"/>
              <a:t>Purpose of the Analysis</a:t>
            </a:r>
          </a:p>
        </p:txBody>
      </p:sp>
      <p:sp>
        <p:nvSpPr>
          <p:cNvPr id="58" name="Google Shape;235;p46">
            <a:extLst>
              <a:ext uri="{FF2B5EF4-FFF2-40B4-BE49-F238E27FC236}">
                <a16:creationId xmlns:a16="http://schemas.microsoft.com/office/drawing/2014/main" id="{913EC006-AF46-B448-2DF2-6ABC5B1D366A}"/>
              </a:ext>
            </a:extLst>
          </p:cNvPr>
          <p:cNvSpPr txBox="1">
            <a:spLocks/>
          </p:cNvSpPr>
          <p:nvPr/>
        </p:nvSpPr>
        <p:spPr>
          <a:xfrm>
            <a:off x="3540660" y="3573650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ExtraBold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sym typeface="Montserrat ExtraBold"/>
              </a:rPr>
              <a:t>Exploratory</a:t>
            </a:r>
          </a:p>
        </p:txBody>
      </p:sp>
      <p:sp>
        <p:nvSpPr>
          <p:cNvPr id="59" name="Google Shape;236;p46">
            <a:extLst>
              <a:ext uri="{FF2B5EF4-FFF2-40B4-BE49-F238E27FC236}">
                <a16:creationId xmlns:a16="http://schemas.microsoft.com/office/drawing/2014/main" id="{907EE776-C382-0CB2-819A-780949E480E6}"/>
              </a:ext>
            </a:extLst>
          </p:cNvPr>
          <p:cNvSpPr txBox="1">
            <a:spLocks/>
          </p:cNvSpPr>
          <p:nvPr/>
        </p:nvSpPr>
        <p:spPr>
          <a:xfrm>
            <a:off x="3106034" y="4258550"/>
            <a:ext cx="2936252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sym typeface="Montserrat"/>
              </a:rPr>
              <a:t>Explore relationship between 2 or more variables in t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sym typeface="Montserrat"/>
              </a:rPr>
              <a:t>he</a:t>
            </a: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sym typeface="Montserrat"/>
              </a:rPr>
              <a:t> sameple</a:t>
            </a:r>
          </a:p>
        </p:txBody>
      </p:sp>
      <p:sp>
        <p:nvSpPr>
          <p:cNvPr id="60" name="Google Shape;237;p46">
            <a:extLst>
              <a:ext uri="{FF2B5EF4-FFF2-40B4-BE49-F238E27FC236}">
                <a16:creationId xmlns:a16="http://schemas.microsoft.com/office/drawing/2014/main" id="{0EF7C74A-59DC-19F5-2DD6-2CB262A22D36}"/>
              </a:ext>
            </a:extLst>
          </p:cNvPr>
          <p:cNvSpPr txBox="1">
            <a:spLocks/>
          </p:cNvSpPr>
          <p:nvPr/>
        </p:nvSpPr>
        <p:spPr>
          <a:xfrm>
            <a:off x="6565993" y="3573650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ExtraBold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sym typeface="Montserrat ExtraBold"/>
              </a:rPr>
              <a:t>Confirmatory</a:t>
            </a:r>
          </a:p>
        </p:txBody>
      </p:sp>
      <p:sp>
        <p:nvSpPr>
          <p:cNvPr id="61" name="Google Shape;238;p46">
            <a:extLst>
              <a:ext uri="{FF2B5EF4-FFF2-40B4-BE49-F238E27FC236}">
                <a16:creationId xmlns:a16="http://schemas.microsoft.com/office/drawing/2014/main" id="{86495EDF-3A03-92D0-0DCF-00CF3102FA85}"/>
              </a:ext>
            </a:extLst>
          </p:cNvPr>
          <p:cNvSpPr txBox="1">
            <a:spLocks/>
          </p:cNvSpPr>
          <p:nvPr/>
        </p:nvSpPr>
        <p:spPr>
          <a:xfrm>
            <a:off x="6131367" y="4258550"/>
            <a:ext cx="2936252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sym typeface="Montserrat"/>
              </a:rPr>
              <a:t>Test or confirm a hypothesis or pre-existing findings</a:t>
            </a:r>
          </a:p>
        </p:txBody>
      </p:sp>
      <p:sp>
        <p:nvSpPr>
          <p:cNvPr id="62" name="Google Shape;239;p46">
            <a:extLst>
              <a:ext uri="{FF2B5EF4-FFF2-40B4-BE49-F238E27FC236}">
                <a16:creationId xmlns:a16="http://schemas.microsoft.com/office/drawing/2014/main" id="{36336F95-65F1-647B-2895-0EEF3F75EC73}"/>
              </a:ext>
            </a:extLst>
          </p:cNvPr>
          <p:cNvSpPr txBox="1">
            <a:spLocks/>
          </p:cNvSpPr>
          <p:nvPr/>
        </p:nvSpPr>
        <p:spPr>
          <a:xfrm>
            <a:off x="533674" y="3573650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ExtraBold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sym typeface="Montserrat ExtraBold"/>
              </a:rPr>
              <a:t>Descriptive</a:t>
            </a:r>
          </a:p>
        </p:txBody>
      </p:sp>
      <p:sp>
        <p:nvSpPr>
          <p:cNvPr id="63" name="Google Shape;240;p46">
            <a:extLst>
              <a:ext uri="{FF2B5EF4-FFF2-40B4-BE49-F238E27FC236}">
                <a16:creationId xmlns:a16="http://schemas.microsoft.com/office/drawing/2014/main" id="{23731C41-BED6-E758-7E78-A16F2CE22C99}"/>
              </a:ext>
            </a:extLst>
          </p:cNvPr>
          <p:cNvSpPr txBox="1">
            <a:spLocks/>
          </p:cNvSpPr>
          <p:nvPr/>
        </p:nvSpPr>
        <p:spPr>
          <a:xfrm>
            <a:off x="99048" y="4258550"/>
            <a:ext cx="2936252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sym typeface="Montserrat"/>
              </a:rPr>
              <a:t>Only describe summaries and patterns</a:t>
            </a:r>
          </a:p>
        </p:txBody>
      </p:sp>
      <p:cxnSp>
        <p:nvCxnSpPr>
          <p:cNvPr id="64" name="Google Shape;241;p46">
            <a:extLst>
              <a:ext uri="{FF2B5EF4-FFF2-40B4-BE49-F238E27FC236}">
                <a16:creationId xmlns:a16="http://schemas.microsoft.com/office/drawing/2014/main" id="{0D5283BC-981C-C7F8-42B0-9DB8B5F72091}"/>
              </a:ext>
            </a:extLst>
          </p:cNvPr>
          <p:cNvCxnSpPr/>
          <p:nvPr/>
        </p:nvCxnSpPr>
        <p:spPr>
          <a:xfrm>
            <a:off x="4457310" y="4194573"/>
            <a:ext cx="271800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65" name="Google Shape;242;p46">
            <a:extLst>
              <a:ext uri="{FF2B5EF4-FFF2-40B4-BE49-F238E27FC236}">
                <a16:creationId xmlns:a16="http://schemas.microsoft.com/office/drawing/2014/main" id="{515B0E5C-6385-819F-53F5-814B5D693FFB}"/>
              </a:ext>
            </a:extLst>
          </p:cNvPr>
          <p:cNvCxnSpPr/>
          <p:nvPr/>
        </p:nvCxnSpPr>
        <p:spPr>
          <a:xfrm>
            <a:off x="7482640" y="4194573"/>
            <a:ext cx="271800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66" name="Google Shape;243;p46">
            <a:extLst>
              <a:ext uri="{FF2B5EF4-FFF2-40B4-BE49-F238E27FC236}">
                <a16:creationId xmlns:a16="http://schemas.microsoft.com/office/drawing/2014/main" id="{94CEE909-CFB0-B13F-D175-87D7A9E45C78}"/>
              </a:ext>
            </a:extLst>
          </p:cNvPr>
          <p:cNvCxnSpPr/>
          <p:nvPr/>
        </p:nvCxnSpPr>
        <p:spPr>
          <a:xfrm>
            <a:off x="1450327" y="4194573"/>
            <a:ext cx="271800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7" name="Google Shape;244;p46">
            <a:extLst>
              <a:ext uri="{FF2B5EF4-FFF2-40B4-BE49-F238E27FC236}">
                <a16:creationId xmlns:a16="http://schemas.microsoft.com/office/drawing/2014/main" id="{85076749-9C27-3236-E6FA-AD9138BB1FE5}"/>
              </a:ext>
            </a:extLst>
          </p:cNvPr>
          <p:cNvSpPr/>
          <p:nvPr/>
        </p:nvSpPr>
        <p:spPr>
          <a:xfrm>
            <a:off x="1224877" y="2692825"/>
            <a:ext cx="684600" cy="684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8" name="Google Shape;245;p46">
            <a:extLst>
              <a:ext uri="{FF2B5EF4-FFF2-40B4-BE49-F238E27FC236}">
                <a16:creationId xmlns:a16="http://schemas.microsoft.com/office/drawing/2014/main" id="{681C4297-1B97-6CC4-8A04-DFF018E349FE}"/>
              </a:ext>
            </a:extLst>
          </p:cNvPr>
          <p:cNvSpPr/>
          <p:nvPr/>
        </p:nvSpPr>
        <p:spPr>
          <a:xfrm>
            <a:off x="4231860" y="2692825"/>
            <a:ext cx="684600" cy="684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" name="Google Shape;246;p46">
            <a:extLst>
              <a:ext uri="{FF2B5EF4-FFF2-40B4-BE49-F238E27FC236}">
                <a16:creationId xmlns:a16="http://schemas.microsoft.com/office/drawing/2014/main" id="{936AD8D2-9B59-4078-2AD5-BEDA3431A424}"/>
              </a:ext>
            </a:extLst>
          </p:cNvPr>
          <p:cNvSpPr/>
          <p:nvPr/>
        </p:nvSpPr>
        <p:spPr>
          <a:xfrm>
            <a:off x="7257190" y="2692825"/>
            <a:ext cx="684600" cy="684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70" name="Graphic 69" descr="List with solid fill">
            <a:extLst>
              <a:ext uri="{FF2B5EF4-FFF2-40B4-BE49-F238E27FC236}">
                <a16:creationId xmlns:a16="http://schemas.microsoft.com/office/drawing/2014/main" id="{4034EF01-9D5D-38C4-F06A-90FF91B18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72746" y="2740690"/>
            <a:ext cx="588856" cy="588856"/>
          </a:xfrm>
          <a:prstGeom prst="rect">
            <a:avLst/>
          </a:prstGeom>
        </p:spPr>
      </p:pic>
      <p:pic>
        <p:nvPicPr>
          <p:cNvPr id="71" name="Graphic 70" descr="Research with solid fill">
            <a:extLst>
              <a:ext uri="{FF2B5EF4-FFF2-40B4-BE49-F238E27FC236}">
                <a16:creationId xmlns:a16="http://schemas.microsoft.com/office/drawing/2014/main" id="{72478627-4B0F-E56E-1BA6-C69A63B51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293176" y="2754131"/>
            <a:ext cx="561974" cy="561974"/>
          </a:xfrm>
          <a:prstGeom prst="rect">
            <a:avLst/>
          </a:prstGeom>
        </p:spPr>
      </p:pic>
      <p:pic>
        <p:nvPicPr>
          <p:cNvPr id="72" name="Graphic 71" descr="Gavel with solid fill">
            <a:extLst>
              <a:ext uri="{FF2B5EF4-FFF2-40B4-BE49-F238E27FC236}">
                <a16:creationId xmlns:a16="http://schemas.microsoft.com/office/drawing/2014/main" id="{187B8893-F369-46BB-5C5B-D725A61B12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318500" y="2737458"/>
            <a:ext cx="561980" cy="561980"/>
          </a:xfrm>
          <a:prstGeom prst="rect">
            <a:avLst/>
          </a:prstGeom>
        </p:spPr>
      </p:pic>
      <p:sp>
        <p:nvSpPr>
          <p:cNvPr id="73" name="Google Shape;237;p46">
            <a:extLst>
              <a:ext uri="{FF2B5EF4-FFF2-40B4-BE49-F238E27FC236}">
                <a16:creationId xmlns:a16="http://schemas.microsoft.com/office/drawing/2014/main" id="{CD1DB8C8-2036-4081-A514-2B26D3B4868F}"/>
              </a:ext>
            </a:extLst>
          </p:cNvPr>
          <p:cNvSpPr txBox="1">
            <a:spLocks/>
          </p:cNvSpPr>
          <p:nvPr/>
        </p:nvSpPr>
        <p:spPr>
          <a:xfrm>
            <a:off x="9591326" y="35846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ExtraBold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sym typeface="Montserrat ExtraBold"/>
              </a:rPr>
              <a:t>Predictive</a:t>
            </a:r>
          </a:p>
        </p:txBody>
      </p:sp>
      <p:sp>
        <p:nvSpPr>
          <p:cNvPr id="74" name="Google Shape;238;p46">
            <a:extLst>
              <a:ext uri="{FF2B5EF4-FFF2-40B4-BE49-F238E27FC236}">
                <a16:creationId xmlns:a16="http://schemas.microsoft.com/office/drawing/2014/main" id="{D5F9BC70-E096-E8D1-2DB6-A30134029808}"/>
              </a:ext>
            </a:extLst>
          </p:cNvPr>
          <p:cNvSpPr txBox="1">
            <a:spLocks/>
          </p:cNvSpPr>
          <p:nvPr/>
        </p:nvSpPr>
        <p:spPr>
          <a:xfrm>
            <a:off x="9156700" y="4269575"/>
            <a:ext cx="2936252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sym typeface="Montserrat"/>
              </a:rPr>
              <a:t>Make future predictions beyond the sample</a:t>
            </a:r>
          </a:p>
        </p:txBody>
      </p:sp>
      <p:cxnSp>
        <p:nvCxnSpPr>
          <p:cNvPr id="75" name="Google Shape;242;p46">
            <a:extLst>
              <a:ext uri="{FF2B5EF4-FFF2-40B4-BE49-F238E27FC236}">
                <a16:creationId xmlns:a16="http://schemas.microsoft.com/office/drawing/2014/main" id="{87D09A58-C32F-1F4C-7BDC-077C724B2487}"/>
              </a:ext>
            </a:extLst>
          </p:cNvPr>
          <p:cNvCxnSpPr/>
          <p:nvPr/>
        </p:nvCxnSpPr>
        <p:spPr>
          <a:xfrm>
            <a:off x="10507973" y="4205598"/>
            <a:ext cx="271800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6" name="Google Shape;246;p46">
            <a:extLst>
              <a:ext uri="{FF2B5EF4-FFF2-40B4-BE49-F238E27FC236}">
                <a16:creationId xmlns:a16="http://schemas.microsoft.com/office/drawing/2014/main" id="{033381AC-0B61-9601-3069-F4A77FB02901}"/>
              </a:ext>
            </a:extLst>
          </p:cNvPr>
          <p:cNvSpPr/>
          <p:nvPr/>
        </p:nvSpPr>
        <p:spPr>
          <a:xfrm>
            <a:off x="10282523" y="2703850"/>
            <a:ext cx="684600" cy="684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77" name="Graphic 76" descr="Upward trend with solid fill">
            <a:extLst>
              <a:ext uri="{FF2B5EF4-FFF2-40B4-BE49-F238E27FC236}">
                <a16:creationId xmlns:a16="http://schemas.microsoft.com/office/drawing/2014/main" id="{E1298714-EE71-84F3-CED5-74A95E3E8B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330398" y="2751715"/>
            <a:ext cx="588850" cy="58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8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25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25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25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 build="p"/>
      <p:bldP spid="60" grpId="0"/>
      <p:bldP spid="61" grpId="0" build="p"/>
      <p:bldP spid="62" grpId="0"/>
      <p:bldP spid="63" grpId="0" build="p"/>
      <p:bldP spid="67" grpId="0" animBg="1"/>
      <p:bldP spid="68" grpId="0" animBg="1"/>
      <p:bldP spid="69" grpId="0" animBg="1"/>
      <p:bldP spid="73" grpId="0"/>
      <p:bldP spid="74" grpId="0" build="p"/>
      <p:bldP spid="7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44983D-9420-DBF7-2C0E-07159F7701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72515" y="571501"/>
            <a:ext cx="6446970" cy="57149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0707D9-DB4C-CE22-735B-92456220D3B0}"/>
              </a:ext>
            </a:extLst>
          </p:cNvPr>
          <p:cNvSpPr txBox="1"/>
          <p:nvPr/>
        </p:nvSpPr>
        <p:spPr>
          <a:xfrm>
            <a:off x="2087250" y="6399728"/>
            <a:ext cx="81888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000" i="1" dirty="0">
                <a:solidFill>
                  <a:schemeClr val="bg1"/>
                </a:solidFill>
                <a:latin typeface="Montserrat" panose="020B0604020202020204" charset="0"/>
                <a:hlinkClick r:id="rId3"/>
              </a:rPr>
              <a:t>https://stackoverflow.com/questions/34469597/what-is-the-difference-between-inferential-analysis-and-predictive-analysis</a:t>
            </a:r>
            <a:r>
              <a:rPr lang="en-US" sz="1000" i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6D79BF-5CA0-3DAA-041C-540D34E297C8}"/>
              </a:ext>
            </a:extLst>
          </p:cNvPr>
          <p:cNvSpPr/>
          <p:nvPr/>
        </p:nvSpPr>
        <p:spPr>
          <a:xfrm>
            <a:off x="5410200" y="3640555"/>
            <a:ext cx="3909285" cy="2645944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7A16D1-CA81-739F-2ED4-0194CA3B7BAD}"/>
              </a:ext>
            </a:extLst>
          </p:cNvPr>
          <p:cNvSpPr/>
          <p:nvPr/>
        </p:nvSpPr>
        <p:spPr>
          <a:xfrm>
            <a:off x="6619875" y="1346014"/>
            <a:ext cx="800100" cy="1831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FD8263-0200-DDFA-17BF-B190F02B1CF5}"/>
              </a:ext>
            </a:extLst>
          </p:cNvPr>
          <p:cNvSpPr/>
          <p:nvPr/>
        </p:nvSpPr>
        <p:spPr>
          <a:xfrm>
            <a:off x="6069177" y="2281814"/>
            <a:ext cx="969797" cy="1831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A949EA-0FAE-7BA6-72D7-A06949F9D15D}"/>
              </a:ext>
            </a:extLst>
          </p:cNvPr>
          <p:cNvSpPr/>
          <p:nvPr/>
        </p:nvSpPr>
        <p:spPr>
          <a:xfrm>
            <a:off x="7491413" y="3034250"/>
            <a:ext cx="830426" cy="1831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016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B9E1A-9740-9211-01B1-CD96157D5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09880-A743-7EF3-16D3-4805FD1C6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AC209-17EB-F6CB-BA79-BC4E88E883E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Study:</a:t>
            </a:r>
          </a:p>
          <a:p>
            <a:r>
              <a:rPr lang="en-US" sz="2400" dirty="0"/>
              <a:t>Assess anemia among secondary school students in an urban school in </a:t>
            </a:r>
            <a:r>
              <a:rPr lang="en-US" sz="2400" dirty="0" err="1"/>
              <a:t>Omdruman</a:t>
            </a:r>
            <a:r>
              <a:rPr lang="en-US" sz="2400" dirty="0"/>
              <a:t>.</a:t>
            </a:r>
          </a:p>
          <a:p>
            <a:r>
              <a:rPr lang="en-US" sz="2400" dirty="0"/>
              <a:t>Define anemia: Hb &lt;9 g/dl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(*)</a:t>
            </a:r>
          </a:p>
          <a:p>
            <a:r>
              <a:rPr lang="en-US" sz="2400" dirty="0"/>
              <a:t>Sample size = 500. 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Findings:</a:t>
            </a:r>
          </a:p>
          <a:p>
            <a:r>
              <a:rPr lang="en-US" sz="2400" dirty="0"/>
              <a:t>50 students have Hb ≤9 g/dL.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EA7965-39EA-11B7-50F3-5D7A3AD2F8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Questions:</a:t>
            </a:r>
          </a:p>
          <a:p>
            <a:r>
              <a:rPr lang="en-US" sz="2400" dirty="0"/>
              <a:t>How would you describe the occurrence of anemia in this sample?</a:t>
            </a:r>
          </a:p>
          <a:p>
            <a:endParaRPr lang="en-US" sz="2400" dirty="0"/>
          </a:p>
          <a:p>
            <a:r>
              <a:rPr lang="en-US" sz="2400" dirty="0"/>
              <a:t>Can you generalize this finding to the source population?</a:t>
            </a:r>
          </a:p>
          <a:p>
            <a:endParaRPr lang="en-US" sz="2400" dirty="0"/>
          </a:p>
          <a:p>
            <a:r>
              <a:rPr lang="en-US" sz="2400" dirty="0"/>
              <a:t>If you draw another sample, do you expect to get the same estimates or not? If so, why/not?</a:t>
            </a:r>
          </a:p>
        </p:txBody>
      </p:sp>
    </p:spTree>
    <p:extLst>
      <p:ext uri="{BB962C8B-B14F-4D97-AF65-F5344CB8AC3E}">
        <p14:creationId xmlns:p14="http://schemas.microsoft.com/office/powerpoint/2010/main" val="1428925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03AAD-71F1-E3CE-7A1B-7B6490864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491BC-61D0-0F15-909E-47274F1D1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49447-C448-205E-4F2E-66DE705012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Study:</a:t>
            </a:r>
          </a:p>
          <a:p>
            <a:r>
              <a:rPr lang="en-US" sz="2400" dirty="0"/>
              <a:t>Compare Hb levels between male and female students</a:t>
            </a:r>
          </a:p>
          <a:p>
            <a:pPr lvl="1"/>
            <a:r>
              <a:rPr lang="en-US" dirty="0"/>
              <a:t>Secondary school in urban </a:t>
            </a:r>
            <a:r>
              <a:rPr lang="en-US" dirty="0" err="1"/>
              <a:t>Omdruman</a:t>
            </a:r>
            <a:r>
              <a:rPr lang="en-US" dirty="0"/>
              <a:t>.</a:t>
            </a:r>
          </a:p>
          <a:p>
            <a:r>
              <a:rPr lang="en-US" sz="2400" dirty="0"/>
              <a:t>Define anemia: Hb &lt;9 g/dl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(*)</a:t>
            </a:r>
          </a:p>
          <a:p>
            <a:r>
              <a:rPr lang="en-US" sz="2400" dirty="0"/>
              <a:t>Sample size = 500. 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Findings:</a:t>
            </a:r>
          </a:p>
          <a:p>
            <a:r>
              <a:rPr lang="en-US" sz="2400" dirty="0"/>
              <a:t>Mean Hb level in males = 14.2 g/dL</a:t>
            </a:r>
          </a:p>
          <a:p>
            <a:r>
              <a:rPr lang="en-US" sz="2400" dirty="0"/>
              <a:t>Mean Hb level in females = 13.1 g/dL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638CB6-9501-DAA1-0A25-1235479EF2B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Questions:</a:t>
            </a:r>
          </a:p>
          <a:p>
            <a:r>
              <a:rPr lang="en-US" sz="2400" dirty="0"/>
              <a:t>How would you describe how the 2 groups compare in their mean Hb levels?</a:t>
            </a:r>
          </a:p>
          <a:p>
            <a:endParaRPr lang="en-US" sz="2400" dirty="0"/>
          </a:p>
          <a:p>
            <a:r>
              <a:rPr lang="en-US" sz="2400" dirty="0"/>
              <a:t>Can you generalize this finding to the source population?</a:t>
            </a:r>
          </a:p>
          <a:p>
            <a:endParaRPr lang="en-US" sz="2400" dirty="0"/>
          </a:p>
          <a:p>
            <a:r>
              <a:rPr lang="en-US" sz="2400" dirty="0"/>
              <a:t>If you draw another sample, do you expect to get the same estimates or not? If so, why/not?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76936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F86B0-5DA9-A172-6EAC-2FA39A0F5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72D77-ACDC-8F4E-93B6-83369F418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D01DD-0642-54BE-358F-48C6540FC8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Study: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Compare Hb levels between male and female students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Secondary school in urban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Omdruman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Define anemia: Hb &lt;9 g/dl (*)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Sample size = 500. 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Findings:</a:t>
            </a:r>
          </a:p>
          <a:p>
            <a:r>
              <a:rPr lang="en-US" sz="2400" dirty="0"/>
              <a:t>Mean Hb level in males = </a:t>
            </a:r>
            <a:r>
              <a:rPr lang="en-US" sz="2400" dirty="0">
                <a:highlight>
                  <a:srgbClr val="FFFF00"/>
                </a:highlight>
              </a:rPr>
              <a:t>13.2</a:t>
            </a:r>
            <a:r>
              <a:rPr lang="en-US" sz="2400" dirty="0"/>
              <a:t> g/dL</a:t>
            </a:r>
          </a:p>
          <a:p>
            <a:r>
              <a:rPr lang="en-US" sz="2400" dirty="0"/>
              <a:t>Mean Hb level in females = </a:t>
            </a:r>
            <a:r>
              <a:rPr lang="en-US" sz="2400" dirty="0">
                <a:highlight>
                  <a:srgbClr val="FFFF00"/>
                </a:highlight>
              </a:rPr>
              <a:t>10.1</a:t>
            </a:r>
            <a:r>
              <a:rPr lang="en-US" sz="2400" dirty="0"/>
              <a:t> g/dL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14A0B0-598A-B793-329D-E64BCA41525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Questions:</a:t>
            </a:r>
          </a:p>
          <a:p>
            <a:r>
              <a:rPr lang="en-US" sz="2400" dirty="0"/>
              <a:t>How would you describe how the 2 groups compare in their mean Hb levels?</a:t>
            </a:r>
          </a:p>
          <a:p>
            <a:endParaRPr lang="en-US" sz="2400" dirty="0"/>
          </a:p>
          <a:p>
            <a:r>
              <a:rPr lang="en-US" sz="2400" dirty="0"/>
              <a:t>Can you generalize this finding to the source population?</a:t>
            </a:r>
          </a:p>
          <a:p>
            <a:endParaRPr lang="en-US" sz="2400" dirty="0"/>
          </a:p>
          <a:p>
            <a:r>
              <a:rPr lang="en-US" sz="2400" dirty="0"/>
              <a:t>If you draw another sample, do you expect to get the same estimates or not? If so, why/not?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0101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21317-4D15-1A0C-107B-201D5BA32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B0322-EFB6-5780-D665-14C828C08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 #3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EBDD6F-445B-0EF9-99B4-9BB2444D1D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285750" indent="-285750">
                  <a:buClr>
                    <a:schemeClr val="bg1"/>
                  </a:buClr>
                  <a:buFont typeface="Wingdings" panose="05000000000000000000" pitchFamily="2" charset="2"/>
                  <a:buChar char="ü"/>
                </a:pPr>
                <a:r>
                  <a:rPr lang="en-US" sz="2400" dirty="0"/>
                  <a:t>Article: </a:t>
                </a:r>
                <a:r>
                  <a:rPr lang="en-US" sz="2400" i="1" dirty="0"/>
                  <a:t>“Patient demographic and clinical characteristics were </a:t>
                </a:r>
                <a:r>
                  <a:rPr lang="en-US" sz="2400" b="1" i="1" dirty="0"/>
                  <a:t>summarized</a:t>
                </a:r>
                <a:r>
                  <a:rPr lang="en-US" sz="2400" i="1" dirty="0"/>
                  <a:t> by using </a:t>
                </a:r>
                <a:r>
                  <a:rPr lang="en-US" sz="2400" b="1" i="1" dirty="0"/>
                  <a:t>frequencies</a:t>
                </a:r>
                <a:r>
                  <a:rPr lang="en-US" sz="2400" i="1" dirty="0"/>
                  <a:t> for </a:t>
                </a:r>
                <a:r>
                  <a:rPr lang="en-US" sz="2400" b="1" i="1" dirty="0"/>
                  <a:t>categorical </a:t>
                </a:r>
                <a:r>
                  <a:rPr lang="en-US" sz="2400" i="1" dirty="0"/>
                  <a:t>variables and </a:t>
                </a:r>
                <a:r>
                  <a:rPr lang="en-US" sz="2400" b="1" i="1" dirty="0"/>
                  <a:t>medians</a:t>
                </a:r>
                <a:r>
                  <a:rPr lang="en-US" sz="2400" i="1" dirty="0"/>
                  <a:t> with interquartile ranges (IQRs) for </a:t>
                </a:r>
                <a:r>
                  <a:rPr lang="en-US" sz="2400" b="1" i="1" dirty="0"/>
                  <a:t>numerical</a:t>
                </a:r>
                <a:r>
                  <a:rPr lang="en-US" sz="2400" i="1" dirty="0"/>
                  <a:t> variables. </a:t>
                </a:r>
                <a:r>
                  <a:rPr lang="en-US" sz="2400" b="1" i="1" dirty="0"/>
                  <a:t>Categorical</a:t>
                </a:r>
                <a:r>
                  <a:rPr lang="en-US" sz="2400" i="1" dirty="0"/>
                  <a:t> variables were </a:t>
                </a:r>
                <a:r>
                  <a:rPr lang="en-US" sz="2400" b="1" i="1" dirty="0"/>
                  <a:t>compared</a:t>
                </a:r>
                <a:r>
                  <a:rPr lang="en-US" sz="2400" i="1" dirty="0"/>
                  <a:t> with Rao-Scott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i="1" dirty="0"/>
                  <a:t> tests, adjusting for clustering at the hospital level. </a:t>
                </a:r>
                <a:r>
                  <a:rPr lang="en-US" sz="2400" b="1" i="1" dirty="0"/>
                  <a:t>Numerical</a:t>
                </a:r>
                <a:r>
                  <a:rPr lang="en-US" sz="2400" i="1" dirty="0"/>
                  <a:t> variables were </a:t>
                </a:r>
                <a:r>
                  <a:rPr lang="en-US" sz="2400" b="1" i="1" dirty="0"/>
                  <a:t>compared</a:t>
                </a:r>
                <a:r>
                  <a:rPr lang="en-US" sz="2400" i="1" dirty="0"/>
                  <a:t> with Wilcoxon rank tests. (…) SAS 9.4 (SAS Institute, Inc, Cary, NC) was used for all analyses.”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EBDD6F-445B-0EF9-99B4-9BB2444D1D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6837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72666-AA85-2FB9-0C4F-F96C21897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62509-C944-DD32-0BED-6B3B6F4AF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 #3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406496-B273-3399-6F81-C33CF2DDB3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285750" indent="-285750">
                  <a:buClr>
                    <a:schemeClr val="bg1"/>
                  </a:buClr>
                  <a:buFont typeface="Wingdings" panose="05000000000000000000" pitchFamily="2" charset="2"/>
                  <a:buChar char="ü"/>
                </a:pPr>
                <a:r>
                  <a:rPr lang="en-US" sz="2400" dirty="0"/>
                  <a:t>Article: </a:t>
                </a:r>
                <a:r>
                  <a:rPr lang="en-US" sz="2400" i="1" dirty="0"/>
                  <a:t>“Patient demographic and clinical characteristics were </a:t>
                </a:r>
                <a:r>
                  <a:rPr lang="en-US" sz="2400" b="1" i="1" dirty="0">
                    <a:solidFill>
                      <a:schemeClr val="accent6"/>
                    </a:solidFill>
                  </a:rPr>
                  <a:t>summarized</a:t>
                </a:r>
                <a:r>
                  <a:rPr lang="en-US" sz="2400" i="1" dirty="0"/>
                  <a:t> by using 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frequencies</a:t>
                </a:r>
                <a:r>
                  <a:rPr lang="en-US" sz="2400" i="1" dirty="0"/>
                  <a:t> for 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categorical</a:t>
                </a:r>
                <a:r>
                  <a:rPr lang="en-US" sz="2400" b="1" i="1" dirty="0"/>
                  <a:t> </a:t>
                </a:r>
                <a:r>
                  <a:rPr lang="en-US" sz="2400" i="1" dirty="0"/>
                  <a:t>variables and </a:t>
                </a:r>
                <a:r>
                  <a:rPr lang="en-US" sz="2400" b="1" i="1" dirty="0">
                    <a:solidFill>
                      <a:schemeClr val="accent2"/>
                    </a:solidFill>
                  </a:rPr>
                  <a:t>medians</a:t>
                </a:r>
                <a:r>
                  <a:rPr lang="en-US" sz="2400" i="1" dirty="0"/>
                  <a:t> with </a:t>
                </a:r>
                <a:r>
                  <a:rPr lang="en-US" sz="2400" i="1" dirty="0">
                    <a:solidFill>
                      <a:schemeClr val="accent2"/>
                    </a:solidFill>
                  </a:rPr>
                  <a:t>interquartile ranges (IQRs)</a:t>
                </a:r>
                <a:r>
                  <a:rPr lang="en-US" sz="2400" i="1" dirty="0"/>
                  <a:t> for </a:t>
                </a:r>
                <a:r>
                  <a:rPr lang="en-US" sz="2400" b="1" i="1" dirty="0">
                    <a:solidFill>
                      <a:schemeClr val="accent2"/>
                    </a:solidFill>
                  </a:rPr>
                  <a:t>numerical</a:t>
                </a:r>
                <a:r>
                  <a:rPr lang="en-US" sz="2400" i="1" dirty="0"/>
                  <a:t> variables. 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Categorical</a:t>
                </a:r>
                <a:r>
                  <a:rPr lang="en-US" sz="2400" i="1" dirty="0"/>
                  <a:t> variables were </a:t>
                </a:r>
                <a:r>
                  <a:rPr lang="en-US" sz="2400" b="1" i="1" dirty="0">
                    <a:solidFill>
                      <a:srgbClr val="C00000"/>
                    </a:solidFill>
                  </a:rPr>
                  <a:t>compared</a:t>
                </a:r>
                <a:r>
                  <a:rPr lang="en-US" sz="2400" i="1" dirty="0"/>
                  <a:t> with </a:t>
                </a:r>
                <a:r>
                  <a:rPr lang="en-US" sz="2400" i="1" dirty="0">
                    <a:solidFill>
                      <a:srgbClr val="0070C0"/>
                    </a:solidFill>
                  </a:rPr>
                  <a:t>Rao-Scott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i="1" dirty="0">
                    <a:solidFill>
                      <a:srgbClr val="0070C0"/>
                    </a:solidFill>
                  </a:rPr>
                  <a:t> tests</a:t>
                </a:r>
                <a:r>
                  <a:rPr lang="en-US" sz="2400" i="1" dirty="0"/>
                  <a:t>, adjusting for clustering at the hospital level. </a:t>
                </a:r>
                <a:r>
                  <a:rPr lang="en-US" sz="2400" b="1" i="1" dirty="0">
                    <a:solidFill>
                      <a:schemeClr val="accent2"/>
                    </a:solidFill>
                  </a:rPr>
                  <a:t>Numerical</a:t>
                </a:r>
                <a:r>
                  <a:rPr lang="en-US" sz="2400" i="1" dirty="0"/>
                  <a:t> variables were </a:t>
                </a:r>
                <a:r>
                  <a:rPr lang="en-US" sz="2400" b="1" i="1" dirty="0">
                    <a:solidFill>
                      <a:srgbClr val="C00000"/>
                    </a:solidFill>
                  </a:rPr>
                  <a:t>compared</a:t>
                </a:r>
                <a:r>
                  <a:rPr lang="en-US" sz="2400" i="1" dirty="0"/>
                  <a:t> with </a:t>
                </a:r>
                <a:r>
                  <a:rPr lang="en-US" sz="2400" i="1" dirty="0">
                    <a:solidFill>
                      <a:schemeClr val="accent2"/>
                    </a:solidFill>
                  </a:rPr>
                  <a:t>Wilcoxon rank tests</a:t>
                </a:r>
                <a:r>
                  <a:rPr lang="en-US" sz="2400" i="1" dirty="0"/>
                  <a:t>. (…) SAS 9.4 (SAS Institute, Inc, Cary, NC) was used for all analyses.”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406496-B273-3399-6F81-C33CF2DDB3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215;p44">
            <a:extLst>
              <a:ext uri="{FF2B5EF4-FFF2-40B4-BE49-F238E27FC236}">
                <a16:creationId xmlns:a16="http://schemas.microsoft.com/office/drawing/2014/main" id="{7529C65C-5651-B93E-C655-5B4B8120393C}"/>
              </a:ext>
            </a:extLst>
          </p:cNvPr>
          <p:cNvSpPr txBox="1">
            <a:spLocks/>
          </p:cNvSpPr>
          <p:nvPr/>
        </p:nvSpPr>
        <p:spPr>
          <a:xfrm>
            <a:off x="1279092" y="4162657"/>
            <a:ext cx="6671108" cy="201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bg1"/>
              </a:buClr>
            </a:pPr>
            <a:endParaRPr lang="en-US" sz="1867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47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7E16A-E1A7-8B05-E907-C672DE395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D4748-B110-AC60-0C0F-B0596E725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 #3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2E2689-E6FD-8CE4-A682-79C41C230C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285750" indent="-285750">
                  <a:buClr>
                    <a:schemeClr val="bg1"/>
                  </a:buClr>
                  <a:buFont typeface="Wingdings" panose="05000000000000000000" pitchFamily="2" charset="2"/>
                  <a:buChar char="ü"/>
                </a:pPr>
                <a:r>
                  <a:rPr lang="en-US" sz="2400" dirty="0"/>
                  <a:t>Article: </a:t>
                </a:r>
                <a:r>
                  <a:rPr lang="en-US" sz="2400" i="1" dirty="0"/>
                  <a:t>“Patient demographic and clinical characteristics were </a:t>
                </a:r>
                <a:r>
                  <a:rPr lang="en-US" sz="2400" b="1" i="1" dirty="0">
                    <a:solidFill>
                      <a:schemeClr val="accent6"/>
                    </a:solidFill>
                  </a:rPr>
                  <a:t>summarized</a:t>
                </a:r>
                <a:r>
                  <a:rPr lang="en-US" sz="2400" i="1" dirty="0"/>
                  <a:t> by using 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frequencies</a:t>
                </a:r>
                <a:r>
                  <a:rPr lang="en-US" sz="2400" i="1" dirty="0"/>
                  <a:t> for 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categorical</a:t>
                </a:r>
                <a:r>
                  <a:rPr lang="en-US" sz="2400" b="1" i="1" dirty="0"/>
                  <a:t> </a:t>
                </a:r>
                <a:r>
                  <a:rPr lang="en-US" sz="2400" i="1" dirty="0"/>
                  <a:t>variables and </a:t>
                </a:r>
                <a:r>
                  <a:rPr lang="en-US" sz="2400" b="1" i="1" dirty="0">
                    <a:solidFill>
                      <a:schemeClr val="accent2"/>
                    </a:solidFill>
                  </a:rPr>
                  <a:t>medians</a:t>
                </a:r>
                <a:r>
                  <a:rPr lang="en-US" sz="2400" i="1" dirty="0"/>
                  <a:t> with </a:t>
                </a:r>
                <a:r>
                  <a:rPr lang="en-US" sz="2400" i="1" dirty="0">
                    <a:solidFill>
                      <a:schemeClr val="accent2"/>
                    </a:solidFill>
                  </a:rPr>
                  <a:t>interquartile ranges (IQRs)</a:t>
                </a:r>
                <a:r>
                  <a:rPr lang="en-US" sz="2400" i="1" dirty="0"/>
                  <a:t> for </a:t>
                </a:r>
                <a:r>
                  <a:rPr lang="en-US" sz="2400" b="1" i="1" dirty="0">
                    <a:solidFill>
                      <a:schemeClr val="accent2"/>
                    </a:solidFill>
                  </a:rPr>
                  <a:t>numerical</a:t>
                </a:r>
                <a:r>
                  <a:rPr lang="en-US" sz="2400" i="1" dirty="0"/>
                  <a:t> variables. 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Categorical</a:t>
                </a:r>
                <a:r>
                  <a:rPr lang="en-US" sz="2400" i="1" dirty="0"/>
                  <a:t> variables were </a:t>
                </a:r>
                <a:r>
                  <a:rPr lang="en-US" sz="2400" b="1" i="1" dirty="0">
                    <a:solidFill>
                      <a:srgbClr val="C00000"/>
                    </a:solidFill>
                  </a:rPr>
                  <a:t>compared</a:t>
                </a:r>
                <a:r>
                  <a:rPr lang="en-US" sz="2400" i="1" dirty="0"/>
                  <a:t> with </a:t>
                </a:r>
                <a:r>
                  <a:rPr lang="en-US" sz="2400" i="1" dirty="0">
                    <a:solidFill>
                      <a:srgbClr val="0070C0"/>
                    </a:solidFill>
                  </a:rPr>
                  <a:t>Rao-Scott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i="1" dirty="0">
                    <a:solidFill>
                      <a:srgbClr val="0070C0"/>
                    </a:solidFill>
                  </a:rPr>
                  <a:t> tests</a:t>
                </a:r>
                <a:r>
                  <a:rPr lang="en-US" sz="2400" i="1" dirty="0"/>
                  <a:t>, adjusting for clustering at the hospital level. </a:t>
                </a:r>
                <a:r>
                  <a:rPr lang="en-US" sz="2400" b="1" i="1" dirty="0">
                    <a:solidFill>
                      <a:schemeClr val="accent2"/>
                    </a:solidFill>
                  </a:rPr>
                  <a:t>Numerical</a:t>
                </a:r>
                <a:r>
                  <a:rPr lang="en-US" sz="2400" i="1" dirty="0"/>
                  <a:t> variables were </a:t>
                </a:r>
                <a:r>
                  <a:rPr lang="en-US" sz="2400" b="1" i="1" dirty="0">
                    <a:solidFill>
                      <a:srgbClr val="C00000"/>
                    </a:solidFill>
                  </a:rPr>
                  <a:t>compared</a:t>
                </a:r>
                <a:r>
                  <a:rPr lang="en-US" sz="2400" i="1" dirty="0"/>
                  <a:t> with </a:t>
                </a:r>
                <a:r>
                  <a:rPr lang="en-US" sz="2400" i="1" dirty="0">
                    <a:solidFill>
                      <a:schemeClr val="accent2"/>
                    </a:solidFill>
                  </a:rPr>
                  <a:t>Wilcoxon rank tests</a:t>
                </a:r>
                <a:r>
                  <a:rPr lang="en-US" sz="2400" i="1" dirty="0"/>
                  <a:t>. (…) SAS 9.4 (SAS Institute, Inc, Cary, NC) was used for all analyses.”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2E2689-E6FD-8CE4-A682-79C41C230C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215;p44">
            <a:extLst>
              <a:ext uri="{FF2B5EF4-FFF2-40B4-BE49-F238E27FC236}">
                <a16:creationId xmlns:a16="http://schemas.microsoft.com/office/drawing/2014/main" id="{3285A7C2-FDDB-657A-F179-6945FAC5B953}"/>
              </a:ext>
            </a:extLst>
          </p:cNvPr>
          <p:cNvSpPr txBox="1">
            <a:spLocks/>
          </p:cNvSpPr>
          <p:nvPr/>
        </p:nvSpPr>
        <p:spPr>
          <a:xfrm>
            <a:off x="1279092" y="4162657"/>
            <a:ext cx="6671108" cy="201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bg1"/>
              </a:buClr>
            </a:pPr>
            <a:endParaRPr lang="en-US" sz="1867" i="1" dirty="0">
              <a:solidFill>
                <a:schemeClr val="tx1"/>
              </a:solidFill>
            </a:endParaRPr>
          </a:p>
        </p:txBody>
      </p:sp>
      <p:sp>
        <p:nvSpPr>
          <p:cNvPr id="5" name="Google Shape;215;p44">
            <a:extLst>
              <a:ext uri="{FF2B5EF4-FFF2-40B4-BE49-F238E27FC236}">
                <a16:creationId xmlns:a16="http://schemas.microsoft.com/office/drawing/2014/main" id="{2AFB1546-EB68-1E1B-F03B-B0AF0704B854}"/>
              </a:ext>
            </a:extLst>
          </p:cNvPr>
          <p:cNvSpPr txBox="1">
            <a:spLocks/>
          </p:cNvSpPr>
          <p:nvPr/>
        </p:nvSpPr>
        <p:spPr>
          <a:xfrm>
            <a:off x="711200" y="4162657"/>
            <a:ext cx="5257800" cy="1463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bg1"/>
              </a:buClr>
            </a:pPr>
            <a:r>
              <a:rPr lang="en-US" sz="1867" b="1" i="1" dirty="0">
                <a:solidFill>
                  <a:schemeClr val="accent6"/>
                </a:solidFill>
              </a:rPr>
              <a:t>Green</a:t>
            </a:r>
            <a:r>
              <a:rPr lang="en-US" sz="1867" b="1" i="1" dirty="0">
                <a:solidFill>
                  <a:schemeClr val="tx1"/>
                </a:solidFill>
              </a:rPr>
              <a:t> and </a:t>
            </a:r>
            <a:r>
              <a:rPr lang="en-US" sz="1867" b="1" i="1" dirty="0">
                <a:solidFill>
                  <a:srgbClr val="C00000"/>
                </a:solidFill>
              </a:rPr>
              <a:t>red</a:t>
            </a:r>
            <a:r>
              <a:rPr lang="en-US" sz="1867" b="1" i="1" dirty="0">
                <a:solidFill>
                  <a:schemeClr val="tx1"/>
                </a:solidFill>
              </a:rPr>
              <a:t>: </a:t>
            </a:r>
            <a:r>
              <a:rPr lang="en-US" sz="1867" i="1" dirty="0">
                <a:solidFill>
                  <a:schemeClr val="tx1"/>
                </a:solidFill>
              </a:rPr>
              <a:t>types of data analysis</a:t>
            </a:r>
          </a:p>
          <a:p>
            <a:pPr marL="342900" algn="l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867" b="1" i="1" dirty="0">
                <a:solidFill>
                  <a:schemeClr val="accent6"/>
                </a:solidFill>
              </a:rPr>
              <a:t>Green: </a:t>
            </a:r>
            <a:r>
              <a:rPr lang="en-US" sz="1867" i="1" dirty="0">
                <a:solidFill>
                  <a:schemeClr val="accent6"/>
                </a:solidFill>
              </a:rPr>
              <a:t>descriptive analysis</a:t>
            </a:r>
          </a:p>
          <a:p>
            <a:pPr marL="342900" algn="l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867" b="1" i="1" dirty="0">
                <a:solidFill>
                  <a:srgbClr val="C00000"/>
                </a:solidFill>
              </a:rPr>
              <a:t>Red:</a:t>
            </a:r>
            <a:r>
              <a:rPr lang="en-US" sz="1867" i="1" dirty="0">
                <a:solidFill>
                  <a:srgbClr val="C00000"/>
                </a:solidFill>
              </a:rPr>
              <a:t> Inferential analysis</a:t>
            </a:r>
          </a:p>
        </p:txBody>
      </p:sp>
      <p:sp>
        <p:nvSpPr>
          <p:cNvPr id="7" name="Google Shape;215;p44">
            <a:extLst>
              <a:ext uri="{FF2B5EF4-FFF2-40B4-BE49-F238E27FC236}">
                <a16:creationId xmlns:a16="http://schemas.microsoft.com/office/drawing/2014/main" id="{56B6A6D7-6458-42EB-06AF-16C833B35162}"/>
              </a:ext>
            </a:extLst>
          </p:cNvPr>
          <p:cNvSpPr txBox="1">
            <a:spLocks/>
          </p:cNvSpPr>
          <p:nvPr/>
        </p:nvSpPr>
        <p:spPr>
          <a:xfrm>
            <a:off x="6223000" y="4162657"/>
            <a:ext cx="5257800" cy="1463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bg1"/>
              </a:buClr>
            </a:pPr>
            <a:r>
              <a:rPr lang="en-US" sz="1867" b="1" i="1" dirty="0">
                <a:solidFill>
                  <a:schemeClr val="accent2"/>
                </a:solidFill>
              </a:rPr>
              <a:t>Orange</a:t>
            </a:r>
            <a:r>
              <a:rPr lang="en-US" sz="1867" b="1" i="1" dirty="0">
                <a:solidFill>
                  <a:schemeClr val="tx1"/>
                </a:solidFill>
              </a:rPr>
              <a:t> and </a:t>
            </a:r>
            <a:r>
              <a:rPr lang="en-US" sz="1867" b="1" i="1" dirty="0">
                <a:solidFill>
                  <a:srgbClr val="0070C0"/>
                </a:solidFill>
              </a:rPr>
              <a:t>blue</a:t>
            </a:r>
            <a:r>
              <a:rPr lang="en-US" sz="1867" b="1" i="1" dirty="0">
                <a:solidFill>
                  <a:schemeClr val="tx1"/>
                </a:solidFill>
              </a:rPr>
              <a:t>:</a:t>
            </a:r>
            <a:r>
              <a:rPr lang="en-US" sz="1867" i="1" dirty="0">
                <a:solidFill>
                  <a:schemeClr val="tx1"/>
                </a:solidFill>
              </a:rPr>
              <a:t> types of variables</a:t>
            </a:r>
          </a:p>
          <a:p>
            <a:pPr marL="342900" algn="l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867" b="1" i="1" dirty="0">
                <a:solidFill>
                  <a:schemeClr val="accent2"/>
                </a:solidFill>
              </a:rPr>
              <a:t>Orange: </a:t>
            </a:r>
            <a:r>
              <a:rPr lang="en-US" sz="1867" i="1" dirty="0">
                <a:solidFill>
                  <a:schemeClr val="accent2"/>
                </a:solidFill>
              </a:rPr>
              <a:t>categorical variables</a:t>
            </a:r>
          </a:p>
          <a:p>
            <a:pPr marL="342900" algn="l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867" b="1" i="1" dirty="0">
                <a:solidFill>
                  <a:srgbClr val="0070C0"/>
                </a:solidFill>
              </a:rPr>
              <a:t>Blue:</a:t>
            </a:r>
            <a:r>
              <a:rPr lang="en-US" sz="1867" i="1" dirty="0">
                <a:solidFill>
                  <a:srgbClr val="0070C0"/>
                </a:solidFill>
              </a:rPr>
              <a:t> numerical variables</a:t>
            </a:r>
            <a:endParaRPr lang="en-US" sz="1867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76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Montserrat">
      <a:majorFont>
        <a:latin typeface="Montserrat Extra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3510</TotalTime>
  <Words>1543</Words>
  <Application>Microsoft Office PowerPoint</Application>
  <PresentationFormat>Widescreen</PresentationFormat>
  <Paragraphs>272</Paragraphs>
  <Slides>39</Slides>
  <Notes>3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Aptos</vt:lpstr>
      <vt:lpstr>Aptos Display</vt:lpstr>
      <vt:lpstr>Arial</vt:lpstr>
      <vt:lpstr>Cambria Math</vt:lpstr>
      <vt:lpstr>Montserrat</vt:lpstr>
      <vt:lpstr>Montserrat ExtraBold</vt:lpstr>
      <vt:lpstr>Montserrat Medium</vt:lpstr>
      <vt:lpstr>Wingdings</vt:lpstr>
      <vt:lpstr>Office Theme</vt:lpstr>
      <vt:lpstr>Futuristic Background by Slidesgo</vt:lpstr>
      <vt:lpstr>Data Analysis I: Types of Data and Descriptive Statistics</vt:lpstr>
      <vt:lpstr>Data: measurements or observations on “units of observation”</vt:lpstr>
      <vt:lpstr>“The world's most valuable resource is no longer oil, but data.”</vt:lpstr>
      <vt:lpstr>Motivating Example #1</vt:lpstr>
      <vt:lpstr>Motivating Example #2</vt:lpstr>
      <vt:lpstr>Motivating Example #2</vt:lpstr>
      <vt:lpstr>Motivating Example #3</vt:lpstr>
      <vt:lpstr>Motivating Example #3</vt:lpstr>
      <vt:lpstr>Motivating Example #3</vt:lpstr>
      <vt:lpstr>Motivating Example #3</vt:lpstr>
      <vt:lpstr>1 |  Types of Data in  Quantitative Research</vt:lpstr>
      <vt:lpstr>PowerPoint Presentation</vt:lpstr>
      <vt:lpstr>2 |  Types of Analysis in  Quantitative Research</vt:lpstr>
      <vt:lpstr>Types of Data Analysis by Purpose of the Analysis</vt:lpstr>
      <vt:lpstr>Types of Data Analysis by Number of Variables</vt:lpstr>
      <vt:lpstr>PowerPoint Presentation</vt:lpstr>
      <vt:lpstr>PowerPoint Presentation</vt:lpstr>
      <vt:lpstr>PowerPoint Presentation</vt:lpstr>
      <vt:lpstr>3 | Descriptive Statistics</vt:lpstr>
      <vt:lpstr>PowerPoint Presentation</vt:lpstr>
      <vt:lpstr>PowerPoint Presentation</vt:lpstr>
      <vt:lpstr>PowerPoint Presentation</vt:lpstr>
      <vt:lpstr>PowerPoint Presentation</vt:lpstr>
      <vt:lpstr>Descriptive Statistics for  Categorical Variables</vt:lpstr>
      <vt:lpstr>4 | Indicators</vt:lpstr>
      <vt:lpstr>Types of Indicators by Purpose of the Analysis</vt:lpstr>
      <vt:lpstr>Types of Indicators by Mathematical Calculation Approach</vt:lpstr>
      <vt:lpstr>Common Measures of Occurrence</vt:lpstr>
      <vt:lpstr>Common Measures of Occurrence</vt:lpstr>
      <vt:lpstr>5 | Visualizations for Descriptive  Statistics</vt:lpstr>
      <vt:lpstr>PowerPoint Presentation</vt:lpstr>
      <vt:lpstr>PowerPoint Presentation</vt:lpstr>
      <vt:lpstr>PowerPoint Presentation</vt:lpstr>
      <vt:lpstr>PowerPoint Presentation</vt:lpstr>
      <vt:lpstr>Next Session</vt:lpstr>
      <vt:lpstr>Thank you!</vt:lpstr>
      <vt:lpstr>Types of Data Analysis by Number of Variables</vt:lpstr>
      <vt:lpstr>Types of Data Analysis by Purpose of the Analysis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Albirair, Mohamed</dc:creator>
  <cp:lastModifiedBy>Mohamed Albirair</cp:lastModifiedBy>
  <cp:revision>9</cp:revision>
  <dcterms:created xsi:type="dcterms:W3CDTF">2025-09-05T00:25:43Z</dcterms:created>
  <dcterms:modified xsi:type="dcterms:W3CDTF">2025-12-07T20:50:39Z</dcterms:modified>
</cp:coreProperties>
</file>